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4"/>
  </p:sldMasterIdLst>
  <p:notesMasterIdLst>
    <p:notesMasterId r:id="rId19"/>
  </p:notesMasterIdLst>
  <p:sldIdLst>
    <p:sldId id="256" r:id="rId5"/>
    <p:sldId id="257" r:id="rId6"/>
    <p:sldId id="258" r:id="rId7"/>
    <p:sldId id="268" r:id="rId8"/>
    <p:sldId id="272" r:id="rId9"/>
    <p:sldId id="279" r:id="rId10"/>
    <p:sldId id="283" r:id="rId11"/>
    <p:sldId id="262" r:id="rId12"/>
    <p:sldId id="285" r:id="rId13"/>
    <p:sldId id="286" r:id="rId14"/>
    <p:sldId id="271" r:id="rId15"/>
    <p:sldId id="280" r:id="rId16"/>
    <p:sldId id="264" r:id="rId17"/>
    <p:sldId id="265" r:id="rId18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20"/>
    </p:embeddedFont>
    <p:embeddedFont>
      <p:font typeface="Lato" panose="020F0502020204030203" pitchFamily="34" charset="0"/>
      <p:regular r:id="rId21"/>
      <p:bold r:id="rId22"/>
      <p:italic r:id="rId23"/>
      <p:boldItalic r:id="rId24"/>
    </p:embeddedFont>
    <p:embeddedFont>
      <p:font typeface="Montserrat" pitchFamily="2" charset="77"/>
      <p:regular r:id="rId25"/>
      <p:bold r:id="rId26"/>
      <p:italic r:id="rId27"/>
      <p:boldItalic r:id="rId28"/>
    </p:embeddedFont>
    <p:embeddedFont>
      <p:font typeface="Raleway" pitchFamily="2" charset="77"/>
      <p:regular r:id="rId29"/>
      <p:bold r:id="rId30"/>
      <p:italic r:id="rId31"/>
      <p:boldItalic r:id="rId32"/>
    </p:embeddedFont>
    <p:embeddedFont>
      <p:font typeface="Roboto" panose="02000000000000000000" pitchFamily="2" charset="0"/>
      <p:regular r:id="rId33"/>
      <p:bold r:id="rId34"/>
      <p:italic r:id="rId35"/>
      <p:boldItalic r:id="rId36"/>
    </p:embeddedFont>
    <p:embeddedFont>
      <p:font typeface="Roboto Condensed" panose="020F0502020204030204" pitchFamily="34" charset="0"/>
      <p:regular r:id="rId37"/>
      <p:bold r:id="rId38"/>
      <p:italic r:id="rId39"/>
      <p:boldItalic r:id="rId40"/>
    </p:embeddedFont>
    <p:embeddedFont>
      <p:font typeface="Verdana" panose="020B0604030504040204" pitchFamily="34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51" roundtripDataSignature="AMtx7mg5/ZZ/++U+zDv8Vl+xFeig6X+X+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832A817-2AA2-A75C-B3E6-514F712EEAC4}" name="Edwards, Douglas" initials="ED" userId="S::dedwards7@gatech.edu::c1a94ccf-7d62-4a44-bbe9-4639a4150ebf" providerId="AD"/>
  <p188:author id="{57E50E22-0639-25CF-5F29-312A0D97A7B8}" name="Paz, Jed Matthew M" initials="PM" userId="S::jpaz6@gatech.edu::6c9ebb77-b819-4654-95d7-a9e398582544" providerId="AD"/>
  <p188:author id="{2EC4A65A-2294-DB15-93B1-4DE26075F8EA}" name="Missner, Samuel A" initials="MA" userId="S::smissner3@gatech.edu::a488782b-140e-4077-96f0-dcf6587c1901" providerId="AD"/>
  <p188:author id="{AE28B2D8-64F5-355C-0412-3F90D0413008}" name="Freeman, Jason A" initials="FA" userId="S::jf242@gatech.edu::9b8ff8fa-67c2-4b1e-8eb2-2e531726e10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B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8A97C6-1D64-BFFE-E80D-70360C50CE7D}" v="11" dt="2024-07-22T09:46:33.987"/>
  </p1510:revLst>
</p1510:revInfo>
</file>

<file path=ppt/tableStyles.xml><?xml version="1.0" encoding="utf-8"?>
<a:tblStyleLst xmlns:a="http://schemas.openxmlformats.org/drawingml/2006/main" def="{672EC8E3-BE2F-4C14-9E38-7ADCBEA48D17}">
  <a:tblStyle styleId="{672EC8E3-BE2F-4C14-9E38-7ADCBEA48D1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0C976332-D031-4CC8-B375-FE5B8814E211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44"/>
  </p:normalViewPr>
  <p:slideViewPr>
    <p:cSldViewPr snapToGrid="0">
      <p:cViewPr varScale="1">
        <p:scale>
          <a:sx n="154" d="100"/>
          <a:sy n="154" d="100"/>
        </p:scale>
        <p:origin x="984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39" Type="http://schemas.openxmlformats.org/officeDocument/2006/relationships/font" Target="fonts/font20.fntdata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42" Type="http://schemas.openxmlformats.org/officeDocument/2006/relationships/font" Target="fonts/font23.fntdata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0.fntdata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font" Target="fonts/font18.fntdata"/><Relationship Id="rId40" Type="http://schemas.openxmlformats.org/officeDocument/2006/relationships/font" Target="fonts/font21.fntdata"/><Relationship Id="rId53" Type="http://schemas.openxmlformats.org/officeDocument/2006/relationships/viewProps" Target="viewProps.xml"/><Relationship Id="rId58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57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4" Type="http://schemas.openxmlformats.org/officeDocument/2006/relationships/font" Target="fonts/font25.fntdata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43" Type="http://schemas.openxmlformats.org/officeDocument/2006/relationships/font" Target="fonts/font24.fntdata"/><Relationship Id="rId56" Type="http://schemas.microsoft.com/office/2016/11/relationships/changesInfo" Target="changesInfos/changesInfo1.xml"/><Relationship Id="rId8" Type="http://schemas.openxmlformats.org/officeDocument/2006/relationships/slide" Target="slides/slide4.xml"/><Relationship Id="rId51" Type="http://customschemas.google.com/relationships/presentationmetadata" Target="meta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font" Target="fonts/font19.fntdata"/><Relationship Id="rId20" Type="http://schemas.openxmlformats.org/officeDocument/2006/relationships/font" Target="fonts/font1.fntdata"/><Relationship Id="rId41" Type="http://schemas.openxmlformats.org/officeDocument/2006/relationships/font" Target="fonts/font22.fntdata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ssner, Samuel A" userId="S::smissner3@gatech.edu::a488782b-140e-4077-96f0-dcf6587c1901" providerId="AD" clId="Web-{80E30210-8EAB-4C5E-AA26-2D513B04E331}"/>
    <pc:docChg chg="modSld">
      <pc:chgData name="Missner, Samuel A" userId="S::smissner3@gatech.edu::a488782b-140e-4077-96f0-dcf6587c1901" providerId="AD" clId="Web-{80E30210-8EAB-4C5E-AA26-2D513B04E331}" dt="2023-02-18T21:56:28.319" v="2" actId="20577"/>
      <pc:docMkLst>
        <pc:docMk/>
      </pc:docMkLst>
      <pc:sldChg chg="modSp">
        <pc:chgData name="Missner, Samuel A" userId="S::smissner3@gatech.edu::a488782b-140e-4077-96f0-dcf6587c1901" providerId="AD" clId="Web-{80E30210-8EAB-4C5E-AA26-2D513B04E331}" dt="2023-02-18T21:56:28.319" v="2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80E30210-8EAB-4C5E-AA26-2D513B04E331}" dt="2023-02-18T21:56:28.319" v="2" actId="20577"/>
          <ac:spMkLst>
            <pc:docMk/>
            <pc:sldMk cId="0" sldId="258"/>
            <ac:spMk id="108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6E7C55C0-7F91-4CB5-8A13-DC30C322CEB3}"/>
    <pc:docChg chg="modSld">
      <pc:chgData name="Missner, Samuel A" userId="S::smissner3@gatech.edu::a488782b-140e-4077-96f0-dcf6587c1901" providerId="AD" clId="Web-{6E7C55C0-7F91-4CB5-8A13-DC30C322CEB3}" dt="2023-02-15T17:42:46.575" v="7" actId="20577"/>
      <pc:docMkLst>
        <pc:docMk/>
      </pc:docMkLst>
      <pc:sldChg chg="modSp">
        <pc:chgData name="Missner, Samuel A" userId="S::smissner3@gatech.edu::a488782b-140e-4077-96f0-dcf6587c1901" providerId="AD" clId="Web-{6E7C55C0-7F91-4CB5-8A13-DC30C322CEB3}" dt="2023-02-15T17:42:46.575" v="7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6E7C55C0-7F91-4CB5-8A13-DC30C322CEB3}" dt="2023-02-15T17:42:46.575" v="7" actId="20577"/>
          <ac:spMkLst>
            <pc:docMk/>
            <pc:sldMk cId="0" sldId="265"/>
            <ac:spMk id="189" creationId="{00000000-0000-0000-0000-000000000000}"/>
          </ac:spMkLst>
        </pc:spChg>
      </pc:sldChg>
    </pc:docChg>
  </pc:docChgLst>
  <pc:docChgLst>
    <pc:chgData name="Missner, Samuel" userId="S::smissner3@gatech.edu::a488782b-140e-4077-96f0-dcf6587c1901" providerId="AD" clId="Web-{AA82C4A9-F449-45D1-AD5A-314A13129B7A}"/>
    <pc:docChg chg="">
      <pc:chgData name="Missner, Samuel" userId="S::smissner3@gatech.edu::a488782b-140e-4077-96f0-dcf6587c1901" providerId="AD" clId="Web-{AA82C4A9-F449-45D1-AD5A-314A13129B7A}" dt="2023-05-26T20:27:39.328" v="0"/>
      <pc:docMkLst>
        <pc:docMk/>
      </pc:docMkLst>
      <pc:sldChg chg="modCm">
        <pc:chgData name="Missner, Samuel" userId="S::smissner3@gatech.edu::a488782b-140e-4077-96f0-dcf6587c1901" providerId="AD" clId="Web-{AA82C4A9-F449-45D1-AD5A-314A13129B7A}" dt="2023-05-26T20:27:39.328" v="0"/>
        <pc:sldMkLst>
          <pc:docMk/>
          <pc:sldMk cId="3930902945" sldId="26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issner, Samuel" userId="S::smissner3@gatech.edu::a488782b-140e-4077-96f0-dcf6587c1901" providerId="AD" clId="Web-{AA82C4A9-F449-45D1-AD5A-314A13129B7A}" dt="2023-05-26T20:27:39.328" v="0"/>
              <pc2:cmMkLst xmlns:pc2="http://schemas.microsoft.com/office/powerpoint/2019/9/main/command">
                <pc:docMk/>
                <pc:sldMk cId="3930902945" sldId="268"/>
                <pc2:cmMk id="{00D24A15-52C5-4AF0-96B6-2F546BC006D3}"/>
              </pc2:cmMkLst>
              <pc226:cmRplyChg chg="add">
                <pc226:chgData name="Missner, Samuel" userId="S::smissner3@gatech.edu::a488782b-140e-4077-96f0-dcf6587c1901" providerId="AD" clId="Web-{AA82C4A9-F449-45D1-AD5A-314A13129B7A}" dt="2023-05-26T20:27:39.328" v="0"/>
                <pc2:cmRplyMkLst xmlns:pc2="http://schemas.microsoft.com/office/powerpoint/2019/9/main/command">
                  <pc:docMk/>
                  <pc:sldMk cId="3930902945" sldId="268"/>
                  <pc2:cmMk id="{00D24A15-52C5-4AF0-96B6-2F546BC006D3}"/>
                  <pc2:cmRplyMk id="{FEC97DB1-0BE6-4AE7-A01F-07F71ACDD1FD}"/>
                </pc2:cmRplyMkLst>
              </pc226:cmRplyChg>
            </pc226:cmChg>
          </p:ext>
        </pc:extLst>
      </pc:sldChg>
    </pc:docChg>
  </pc:docChgLst>
  <pc:docChgLst>
    <pc:chgData name="Missner, Samuel" userId="S::smissner3@gatech.edu::a488782b-140e-4077-96f0-dcf6587c1901" providerId="AD" clId="Web-{5566812E-B013-4517-8001-F2D6D349223E}"/>
    <pc:docChg chg="delSld modSld">
      <pc:chgData name="Missner, Samuel" userId="S::smissner3@gatech.edu::a488782b-140e-4077-96f0-dcf6587c1901" providerId="AD" clId="Web-{5566812E-B013-4517-8001-F2D6D349223E}" dt="2023-05-27T01:23:18.066" v="33"/>
      <pc:docMkLst>
        <pc:docMk/>
      </pc:docMkLst>
      <pc:sldChg chg="modNotes">
        <pc:chgData name="Missner, Samuel" userId="S::smissner3@gatech.edu::a488782b-140e-4077-96f0-dcf6587c1901" providerId="AD" clId="Web-{5566812E-B013-4517-8001-F2D6D349223E}" dt="2023-05-27T01:23:18.066" v="33"/>
        <pc:sldMkLst>
          <pc:docMk/>
          <pc:sldMk cId="0" sldId="262"/>
        </pc:sldMkLst>
      </pc:sldChg>
      <pc:sldChg chg="addSp delSp modSp">
        <pc:chgData name="Missner, Samuel" userId="S::smissner3@gatech.edu::a488782b-140e-4077-96f0-dcf6587c1901" providerId="AD" clId="Web-{5566812E-B013-4517-8001-F2D6D349223E}" dt="2023-05-27T01:19:50.961" v="6" actId="20577"/>
        <pc:sldMkLst>
          <pc:docMk/>
          <pc:sldMk cId="100132948" sldId="271"/>
        </pc:sldMkLst>
        <pc:spChg chg="mod">
          <ac:chgData name="Missner, Samuel" userId="S::smissner3@gatech.edu::a488782b-140e-4077-96f0-dcf6587c1901" providerId="AD" clId="Web-{5566812E-B013-4517-8001-F2D6D349223E}" dt="2023-05-27T01:19:50.961" v="6" actId="20577"/>
          <ac:spMkLst>
            <pc:docMk/>
            <pc:sldMk cId="100132948" sldId="271"/>
            <ac:spMk id="3" creationId="{10ED2E24-0A5E-551A-914D-03569F56C2EC}"/>
          </ac:spMkLst>
        </pc:spChg>
        <pc:picChg chg="del">
          <ac:chgData name="Missner, Samuel" userId="S::smissner3@gatech.edu::a488782b-140e-4077-96f0-dcf6587c1901" providerId="AD" clId="Web-{5566812E-B013-4517-8001-F2D6D349223E}" dt="2023-05-27T01:19:40.008" v="0"/>
          <ac:picMkLst>
            <pc:docMk/>
            <pc:sldMk cId="100132948" sldId="271"/>
            <ac:picMk id="2" creationId="{7FD52842-A6CA-CEE3-0DE1-079E3D1EB03F}"/>
          </ac:picMkLst>
        </pc:picChg>
        <pc:picChg chg="add mod">
          <ac:chgData name="Missner, Samuel" userId="S::smissner3@gatech.edu::a488782b-140e-4077-96f0-dcf6587c1901" providerId="AD" clId="Web-{5566812E-B013-4517-8001-F2D6D349223E}" dt="2023-05-27T01:19:44.399" v="2" actId="1076"/>
          <ac:picMkLst>
            <pc:docMk/>
            <pc:sldMk cId="100132948" sldId="271"/>
            <ac:picMk id="4" creationId="{FBE4AE8B-B5CD-0319-7A43-41409D18111F}"/>
          </ac:picMkLst>
        </pc:picChg>
      </pc:sldChg>
      <pc:sldChg chg="addSp delSp modSp">
        <pc:chgData name="Missner, Samuel" userId="S::smissner3@gatech.edu::a488782b-140e-4077-96f0-dcf6587c1901" providerId="AD" clId="Web-{5566812E-B013-4517-8001-F2D6D349223E}" dt="2023-05-27T01:20:47.261" v="17" actId="1076"/>
        <pc:sldMkLst>
          <pc:docMk/>
          <pc:sldMk cId="3099743497" sldId="280"/>
        </pc:sldMkLst>
        <pc:picChg chg="add del mod">
          <ac:chgData name="Missner, Samuel" userId="S::smissner3@gatech.edu::a488782b-140e-4077-96f0-dcf6587c1901" providerId="AD" clId="Web-{5566812E-B013-4517-8001-F2D6D349223E}" dt="2023-05-27T01:20:28.776" v="13"/>
          <ac:picMkLst>
            <pc:docMk/>
            <pc:sldMk cId="3099743497" sldId="280"/>
            <ac:picMk id="2" creationId="{BB921670-81BD-6A44-9AC1-947E9AFAD09E}"/>
          </ac:picMkLst>
        </pc:picChg>
        <pc:picChg chg="add mod">
          <ac:chgData name="Missner, Samuel" userId="S::smissner3@gatech.edu::a488782b-140e-4077-96f0-dcf6587c1901" providerId="AD" clId="Web-{5566812E-B013-4517-8001-F2D6D349223E}" dt="2023-05-27T01:20:47.261" v="17" actId="1076"/>
          <ac:picMkLst>
            <pc:docMk/>
            <pc:sldMk cId="3099743497" sldId="280"/>
            <ac:picMk id="3" creationId="{C2564538-B905-9A87-77FA-475F0E04E574}"/>
          </ac:picMkLst>
        </pc:picChg>
        <pc:picChg chg="del">
          <ac:chgData name="Missner, Samuel" userId="S::smissner3@gatech.edu::a488782b-140e-4077-96f0-dcf6587c1901" providerId="AD" clId="Web-{5566812E-B013-4517-8001-F2D6D349223E}" dt="2023-05-27T01:20:04.447" v="7"/>
          <ac:picMkLst>
            <pc:docMk/>
            <pc:sldMk cId="3099743497" sldId="280"/>
            <ac:picMk id="13" creationId="{EBAA2EEE-FB95-073C-6788-BC6AF8B8B7A6}"/>
          </ac:picMkLst>
        </pc:picChg>
      </pc:sldChg>
      <pc:sldChg chg="del">
        <pc:chgData name="Missner, Samuel" userId="S::smissner3@gatech.edu::a488782b-140e-4077-96f0-dcf6587c1901" providerId="AD" clId="Web-{5566812E-B013-4517-8001-F2D6D349223E}" dt="2023-05-27T01:21:01.606" v="18"/>
        <pc:sldMkLst>
          <pc:docMk/>
          <pc:sldMk cId="2291204247" sldId="281"/>
        </pc:sldMkLst>
      </pc:sldChg>
      <pc:sldChg chg="addSp delSp modSp">
        <pc:chgData name="Missner, Samuel" userId="S::smissner3@gatech.edu::a488782b-140e-4077-96f0-dcf6587c1901" providerId="AD" clId="Web-{5566812E-B013-4517-8001-F2D6D349223E}" dt="2023-05-27T01:21:52.124" v="31"/>
        <pc:sldMkLst>
          <pc:docMk/>
          <pc:sldMk cId="3556143118" sldId="282"/>
        </pc:sldMkLst>
        <pc:spChg chg="mod">
          <ac:chgData name="Missner, Samuel" userId="S::smissner3@gatech.edu::a488782b-140e-4077-96f0-dcf6587c1901" providerId="AD" clId="Web-{5566812E-B013-4517-8001-F2D6D349223E}" dt="2023-05-27T01:21:45.889" v="29" actId="1076"/>
          <ac:spMkLst>
            <pc:docMk/>
            <pc:sldMk cId="3556143118" sldId="282"/>
            <ac:spMk id="5" creationId="{3486FEF6-EC68-FEC1-A50D-66CF285AD134}"/>
          </ac:spMkLst>
        </pc:spChg>
        <pc:spChg chg="mod">
          <ac:chgData name="Missner, Samuel" userId="S::smissner3@gatech.edu::a488782b-140e-4077-96f0-dcf6587c1901" providerId="AD" clId="Web-{5566812E-B013-4517-8001-F2D6D349223E}" dt="2023-05-27T01:21:31.045" v="24" actId="1076"/>
          <ac:spMkLst>
            <pc:docMk/>
            <pc:sldMk cId="3556143118" sldId="282"/>
            <ac:spMk id="10" creationId="{B88A42F3-CB5B-145A-AF65-383C2E92783A}"/>
          </ac:spMkLst>
        </pc:spChg>
        <pc:picChg chg="add mod modCrop">
          <ac:chgData name="Missner, Samuel" userId="S::smissner3@gatech.edu::a488782b-140e-4077-96f0-dcf6587c1901" providerId="AD" clId="Web-{5566812E-B013-4517-8001-F2D6D349223E}" dt="2023-05-27T01:21:52.124" v="31"/>
          <ac:picMkLst>
            <pc:docMk/>
            <pc:sldMk cId="3556143118" sldId="282"/>
            <ac:picMk id="2" creationId="{1F3D3BFC-51FB-F372-14D4-3A52DDF08127}"/>
          </ac:picMkLst>
        </pc:picChg>
        <pc:picChg chg="del">
          <ac:chgData name="Missner, Samuel" userId="S::smissner3@gatech.edu::a488782b-140e-4077-96f0-dcf6587c1901" providerId="AD" clId="Web-{5566812E-B013-4517-8001-F2D6D349223E}" dt="2023-05-27T01:21:16.888" v="19"/>
          <ac:picMkLst>
            <pc:docMk/>
            <pc:sldMk cId="3556143118" sldId="282"/>
            <ac:picMk id="3" creationId="{6179D376-D0F9-794C-A72C-34FAC632097C}"/>
          </ac:picMkLst>
        </pc:picChg>
      </pc:sldChg>
    </pc:docChg>
  </pc:docChgLst>
  <pc:docChgLst>
    <pc:chgData name="Missner, Samuel A" userId="S::smissner3@gatech.edu::a488782b-140e-4077-96f0-dcf6587c1901" providerId="AD" clId="Web-{B63B5227-B9FC-4019-BD4F-B1DCAD11FF49}"/>
    <pc:docChg chg="modSld">
      <pc:chgData name="Missner, Samuel A" userId="S::smissner3@gatech.edu::a488782b-140e-4077-96f0-dcf6587c1901" providerId="AD" clId="Web-{B63B5227-B9FC-4019-BD4F-B1DCAD11FF49}" dt="2022-09-10T16:04:59.735" v="4" actId="14100"/>
      <pc:docMkLst>
        <pc:docMk/>
      </pc:docMkLst>
      <pc:sldChg chg="addSp delSp modSp delAnim">
        <pc:chgData name="Missner, Samuel A" userId="S::smissner3@gatech.edu::a488782b-140e-4077-96f0-dcf6587c1901" providerId="AD" clId="Web-{B63B5227-B9FC-4019-BD4F-B1DCAD11FF49}" dt="2022-09-10T16:04:59.735" v="4" actId="14100"/>
        <pc:sldMkLst>
          <pc:docMk/>
          <pc:sldMk cId="0" sldId="259"/>
        </pc:sldMkLst>
        <pc:picChg chg="add mod">
          <ac:chgData name="Missner, Samuel A" userId="S::smissner3@gatech.edu::a488782b-140e-4077-96f0-dcf6587c1901" providerId="AD" clId="Web-{B63B5227-B9FC-4019-BD4F-B1DCAD11FF49}" dt="2022-09-10T16:04:59.735" v="4" actId="14100"/>
          <ac:picMkLst>
            <pc:docMk/>
            <pc:sldMk cId="0" sldId="259"/>
            <ac:picMk id="2" creationId="{BE33C338-7580-23D5-9EB8-E441DF2914B7}"/>
          </ac:picMkLst>
        </pc:picChg>
        <pc:picChg chg="del">
          <ac:chgData name="Missner, Samuel A" userId="S::smissner3@gatech.edu::a488782b-140e-4077-96f0-dcf6587c1901" providerId="AD" clId="Web-{B63B5227-B9FC-4019-BD4F-B1DCAD11FF49}" dt="2022-09-10T16:04:35.672" v="0"/>
          <ac:picMkLst>
            <pc:docMk/>
            <pc:sldMk cId="0" sldId="259"/>
            <ac:picMk id="118" creationId="{00000000-0000-0000-0000-000000000000}"/>
          </ac:picMkLst>
        </pc:picChg>
      </pc:sldChg>
    </pc:docChg>
  </pc:docChgLst>
  <pc:docChgLst>
    <pc:chgData name="Freeman, Jason A" userId="S::jf242@gatech.edu::9b8ff8fa-67c2-4b1e-8eb2-2e531726e106" providerId="AD" clId="Web-{234B9B79-95AE-4E01-8BF8-BA0CB6E34E96}"/>
    <pc:docChg chg="mod">
      <pc:chgData name="Freeman, Jason A" userId="S::jf242@gatech.edu::9b8ff8fa-67c2-4b1e-8eb2-2e531726e106" providerId="AD" clId="Web-{234B9B79-95AE-4E01-8BF8-BA0CB6E34E96}" dt="2023-05-26T20:10:31.119" v="9"/>
      <pc:docMkLst>
        <pc:docMk/>
      </pc:docMkLst>
      <pc:sldChg chg="addCm delCm">
        <pc:chgData name="Freeman, Jason A" userId="S::jf242@gatech.edu::9b8ff8fa-67c2-4b1e-8eb2-2e531726e106" providerId="AD" clId="Web-{234B9B79-95AE-4E01-8BF8-BA0CB6E34E96}" dt="2023-05-26T20:10:31.119" v="9"/>
        <pc:sldMkLst>
          <pc:docMk/>
          <pc:sldMk cId="0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Freeman, Jason A" userId="S::jf242@gatech.edu::9b8ff8fa-67c2-4b1e-8eb2-2e531726e106" providerId="AD" clId="Web-{234B9B79-95AE-4E01-8BF8-BA0CB6E34E96}" dt="2023-05-26T20:10:31.119" v="9"/>
              <pc2:cmMkLst xmlns:pc2="http://schemas.microsoft.com/office/powerpoint/2019/9/main/command">
                <pc:docMk/>
                <pc:sldMk cId="0" sldId="264"/>
                <pc2:cmMk id="{ABF8FA3E-47D1-47E7-9634-F55A060429E2}"/>
              </pc2:cmMkLst>
            </pc226:cmChg>
          </p:ext>
        </pc:extLst>
      </pc:sldChg>
      <pc:sldChg chg="addCm">
        <pc:chgData name="Freeman, Jason A" userId="S::jf242@gatech.edu::9b8ff8fa-67c2-4b1e-8eb2-2e531726e106" providerId="AD" clId="Web-{234B9B79-95AE-4E01-8BF8-BA0CB6E34E96}" dt="2023-05-26T20:10:13.259" v="8"/>
        <pc:sldMkLst>
          <pc:docMk/>
          <pc:sldMk cId="0" sldId="26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S::jf242@gatech.edu::9b8ff8fa-67c2-4b1e-8eb2-2e531726e106" providerId="AD" clId="Web-{234B9B79-95AE-4E01-8BF8-BA0CB6E34E96}" dt="2023-05-26T20:10:13.259" v="8"/>
              <pc2:cmMkLst xmlns:pc2="http://schemas.microsoft.com/office/powerpoint/2019/9/main/command">
                <pc:docMk/>
                <pc:sldMk cId="0" sldId="265"/>
                <pc2:cmMk id="{25B6680A-1F2C-448E-95EF-42D6E68FF99A}"/>
              </pc2:cmMkLst>
            </pc226:cmChg>
          </p:ext>
        </pc:extLst>
      </pc:sldChg>
      <pc:sldChg chg="addCm">
        <pc:chgData name="Freeman, Jason A" userId="S::jf242@gatech.edu::9b8ff8fa-67c2-4b1e-8eb2-2e531726e106" providerId="AD" clId="Web-{234B9B79-95AE-4E01-8BF8-BA0CB6E34E96}" dt="2023-05-26T20:04:46.735" v="1"/>
        <pc:sldMkLst>
          <pc:docMk/>
          <pc:sldMk cId="3930902945" sldId="26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S::jf242@gatech.edu::9b8ff8fa-67c2-4b1e-8eb2-2e531726e106" providerId="AD" clId="Web-{234B9B79-95AE-4E01-8BF8-BA0CB6E34E96}" dt="2023-05-26T20:04:46.735" v="1"/>
              <pc2:cmMkLst xmlns:pc2="http://schemas.microsoft.com/office/powerpoint/2019/9/main/command">
                <pc:docMk/>
                <pc:sldMk cId="3930902945" sldId="268"/>
                <pc2:cmMk id="{00D24A15-52C5-4AF0-96B6-2F546BC006D3}"/>
              </pc2:cmMkLst>
            </pc226:cmChg>
          </p:ext>
        </pc:extLst>
      </pc:sldChg>
      <pc:sldChg chg="addCm">
        <pc:chgData name="Freeman, Jason A" userId="S::jf242@gatech.edu::9b8ff8fa-67c2-4b1e-8eb2-2e531726e106" providerId="AD" clId="Web-{234B9B79-95AE-4E01-8BF8-BA0CB6E34E96}" dt="2023-05-26T20:09:16.773" v="6"/>
        <pc:sldMkLst>
          <pc:docMk/>
          <pc:sldMk cId="1327909348" sldId="2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S::jf242@gatech.edu::9b8ff8fa-67c2-4b1e-8eb2-2e531726e106" providerId="AD" clId="Web-{234B9B79-95AE-4E01-8BF8-BA0CB6E34E96}" dt="2023-05-26T20:09:16.773" v="6"/>
              <pc2:cmMkLst xmlns:pc2="http://schemas.microsoft.com/office/powerpoint/2019/9/main/command">
                <pc:docMk/>
                <pc:sldMk cId="1327909348" sldId="270"/>
                <pc2:cmMk id="{BA0130A5-2914-4577-92EC-5DBC5083085E}"/>
              </pc2:cmMkLst>
            </pc226:cmChg>
          </p:ext>
        </pc:extLst>
      </pc:sldChg>
      <pc:sldChg chg="addCm">
        <pc:chgData name="Freeman, Jason A" userId="S::jf242@gatech.edu::9b8ff8fa-67c2-4b1e-8eb2-2e531726e106" providerId="AD" clId="Web-{234B9B79-95AE-4E01-8BF8-BA0CB6E34E96}" dt="2023-05-26T20:05:34.768" v="2"/>
        <pc:sldMkLst>
          <pc:docMk/>
          <pc:sldMk cId="1401309591" sldId="27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S::jf242@gatech.edu::9b8ff8fa-67c2-4b1e-8eb2-2e531726e106" providerId="AD" clId="Web-{234B9B79-95AE-4E01-8BF8-BA0CB6E34E96}" dt="2023-05-26T20:05:34.768" v="2"/>
              <pc2:cmMkLst xmlns:pc2="http://schemas.microsoft.com/office/powerpoint/2019/9/main/command">
                <pc:docMk/>
                <pc:sldMk cId="1401309591" sldId="279"/>
                <pc2:cmMk id="{3D4A3E9D-8D06-46C9-834E-F0FEB85235E9}"/>
              </pc2:cmMkLst>
            </pc226:cmChg>
          </p:ext>
        </pc:extLst>
      </pc:sldChg>
      <pc:sldChg chg="addCm modCm">
        <pc:chgData name="Freeman, Jason A" userId="S::jf242@gatech.edu::9b8ff8fa-67c2-4b1e-8eb2-2e531726e106" providerId="AD" clId="Web-{234B9B79-95AE-4E01-8BF8-BA0CB6E34E96}" dt="2023-05-26T20:07:25.708" v="4"/>
        <pc:sldMkLst>
          <pc:docMk/>
          <pc:sldMk cId="3099743497" sldId="28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Freeman, Jason A" userId="S::jf242@gatech.edu::9b8ff8fa-67c2-4b1e-8eb2-2e531726e106" providerId="AD" clId="Web-{234B9B79-95AE-4E01-8BF8-BA0CB6E34E96}" dt="2023-05-26T20:07:25.708" v="4"/>
              <pc2:cmMkLst xmlns:pc2="http://schemas.microsoft.com/office/powerpoint/2019/9/main/command">
                <pc:docMk/>
                <pc:sldMk cId="3099743497" sldId="280"/>
                <pc2:cmMk id="{16105B99-311B-4FC1-9EB5-4A4092853116}"/>
              </pc2:cmMkLst>
            </pc226:cmChg>
          </p:ext>
        </pc:extLst>
      </pc:sldChg>
      <pc:sldChg chg="addCm">
        <pc:chgData name="Freeman, Jason A" userId="S::jf242@gatech.edu::9b8ff8fa-67c2-4b1e-8eb2-2e531726e106" providerId="AD" clId="Web-{234B9B79-95AE-4E01-8BF8-BA0CB6E34E96}" dt="2023-05-26T20:08:18.741" v="5"/>
        <pc:sldMkLst>
          <pc:docMk/>
          <pc:sldMk cId="3556143118" sldId="2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S::jf242@gatech.edu::9b8ff8fa-67c2-4b1e-8eb2-2e531726e106" providerId="AD" clId="Web-{234B9B79-95AE-4E01-8BF8-BA0CB6E34E96}" dt="2023-05-26T20:08:18.741" v="5"/>
              <pc2:cmMkLst xmlns:pc2="http://schemas.microsoft.com/office/powerpoint/2019/9/main/command">
                <pc:docMk/>
                <pc:sldMk cId="3556143118" sldId="282"/>
                <pc2:cmMk id="{5FE45F67-847C-4E5E-A59C-EBF10F461ADD}"/>
              </pc2:cmMkLst>
            </pc226:cmChg>
          </p:ext>
        </pc:extLst>
      </pc:sldChg>
    </pc:docChg>
  </pc:docChgLst>
  <pc:docChgLst>
    <pc:chgData name="Missner, Samuel A" userId="S::smissner3@gatech.edu::a488782b-140e-4077-96f0-dcf6587c1901" providerId="AD" clId="Web-{ED01A1E2-63ED-44C7-B883-BF3864C70606}"/>
    <pc:docChg chg="addSld delSld modSld">
      <pc:chgData name="Missner, Samuel A" userId="S::smissner3@gatech.edu::a488782b-140e-4077-96f0-dcf6587c1901" providerId="AD" clId="Web-{ED01A1E2-63ED-44C7-B883-BF3864C70606}" dt="2023-02-15T04:35:08.278" v="62" actId="1076"/>
      <pc:docMkLst>
        <pc:docMk/>
      </pc:docMkLst>
      <pc:sldChg chg="addSp delSp modSp">
        <pc:chgData name="Missner, Samuel A" userId="S::smissner3@gatech.edu::a488782b-140e-4077-96f0-dcf6587c1901" providerId="AD" clId="Web-{ED01A1E2-63ED-44C7-B883-BF3864C70606}" dt="2023-02-15T04:35:08.278" v="62" actId="1076"/>
        <pc:sldMkLst>
          <pc:docMk/>
          <pc:sldMk cId="0" sldId="261"/>
        </pc:sldMkLst>
        <pc:spChg chg="add mod">
          <ac:chgData name="Missner, Samuel A" userId="S::smissner3@gatech.edu::a488782b-140e-4077-96f0-dcf6587c1901" providerId="AD" clId="Web-{ED01A1E2-63ED-44C7-B883-BF3864C70606}" dt="2023-02-15T04:34:04.745" v="55" actId="1076"/>
          <ac:spMkLst>
            <pc:docMk/>
            <pc:sldMk cId="0" sldId="261"/>
            <ac:spMk id="6" creationId="{9F8ECF18-4B4D-CCF3-E1B8-CC72FEA9BA46}"/>
          </ac:spMkLst>
        </pc:spChg>
        <pc:spChg chg="add del">
          <ac:chgData name="Missner, Samuel A" userId="S::smissner3@gatech.edu::a488782b-140e-4077-96f0-dcf6587c1901" providerId="AD" clId="Web-{ED01A1E2-63ED-44C7-B883-BF3864C70606}" dt="2023-02-15T04:34:00.870" v="54"/>
          <ac:spMkLst>
            <pc:docMk/>
            <pc:sldMk cId="0" sldId="261"/>
            <ac:spMk id="7" creationId="{9F8ECF18-4B4D-CCF3-E1B8-CC72FEA9BA46}"/>
          </ac:spMkLst>
        </pc:spChg>
        <pc:picChg chg="mod">
          <ac:chgData name="Missner, Samuel A" userId="S::smissner3@gatech.edu::a488782b-140e-4077-96f0-dcf6587c1901" providerId="AD" clId="Web-{ED01A1E2-63ED-44C7-B883-BF3864C70606}" dt="2023-02-15T04:35:08.278" v="62" actId="1076"/>
          <ac:picMkLst>
            <pc:docMk/>
            <pc:sldMk cId="0" sldId="261"/>
            <ac:picMk id="3" creationId="{29572295-4012-D33A-7EA0-097E162376FD}"/>
          </ac:picMkLst>
        </pc:picChg>
        <pc:picChg chg="add del">
          <ac:chgData name="Missner, Samuel A" userId="S::smissner3@gatech.edu::a488782b-140e-4077-96f0-dcf6587c1901" providerId="AD" clId="Web-{ED01A1E2-63ED-44C7-B883-BF3864C70606}" dt="2023-02-15T04:30:21.661" v="5"/>
          <ac:picMkLst>
            <pc:docMk/>
            <pc:sldMk cId="0" sldId="261"/>
            <ac:picMk id="4" creationId="{3BAD038D-7C3E-EAA8-D390-1942207BD2E9}"/>
          </ac:picMkLst>
        </pc:picChg>
        <pc:picChg chg="add del">
          <ac:chgData name="Missner, Samuel A" userId="S::smissner3@gatech.edu::a488782b-140e-4077-96f0-dcf6587c1901" providerId="AD" clId="Web-{ED01A1E2-63ED-44C7-B883-BF3864C70606}" dt="2023-02-15T04:30:04.927" v="3"/>
          <ac:picMkLst>
            <pc:docMk/>
            <pc:sldMk cId="0" sldId="261"/>
            <ac:picMk id="5" creationId="{9AE7EB0A-AF58-7529-EDE1-973160DCC174}"/>
          </ac:picMkLst>
        </pc:picChg>
      </pc:sldChg>
      <pc:sldChg chg="addSp delSp modSp add del replId">
        <pc:chgData name="Missner, Samuel A" userId="S::smissner3@gatech.edu::a488782b-140e-4077-96f0-dcf6587c1901" providerId="AD" clId="Web-{ED01A1E2-63ED-44C7-B883-BF3864C70606}" dt="2023-02-15T04:33:18.869" v="48"/>
        <pc:sldMkLst>
          <pc:docMk/>
          <pc:sldMk cId="4070006189" sldId="267"/>
        </pc:sldMkLst>
        <pc:spChg chg="add">
          <ac:chgData name="Missner, Samuel A" userId="S::smissner3@gatech.edu::a488782b-140e-4077-96f0-dcf6587c1901" providerId="AD" clId="Web-{ED01A1E2-63ED-44C7-B883-BF3864C70606}" dt="2023-02-15T04:31:10.850" v="8"/>
          <ac:spMkLst>
            <pc:docMk/>
            <pc:sldMk cId="4070006189" sldId="267"/>
            <ac:spMk id="5" creationId="{65A73B62-D186-FAE3-D2C3-DC6768CA5938}"/>
          </ac:spMkLst>
        </pc:spChg>
        <pc:spChg chg="add del mod">
          <ac:chgData name="Missner, Samuel A" userId="S::smissner3@gatech.edu::a488782b-140e-4077-96f0-dcf6587c1901" providerId="AD" clId="Web-{ED01A1E2-63ED-44C7-B883-BF3864C70606}" dt="2023-02-15T04:33:15.510" v="47"/>
          <ac:spMkLst>
            <pc:docMk/>
            <pc:sldMk cId="4070006189" sldId="267"/>
            <ac:spMk id="6" creationId="{327BAE7F-86E0-94E6-D5E0-D48691E56CCE}"/>
          </ac:spMkLst>
        </pc:spChg>
        <pc:picChg chg="del">
          <ac:chgData name="Missner, Samuel A" userId="S::smissner3@gatech.edu::a488782b-140e-4077-96f0-dcf6587c1901" providerId="AD" clId="Web-{ED01A1E2-63ED-44C7-B883-BF3864C70606}" dt="2023-02-15T04:31:10.819" v="7"/>
          <ac:picMkLst>
            <pc:docMk/>
            <pc:sldMk cId="4070006189" sldId="267"/>
            <ac:picMk id="3" creationId="{29572295-4012-D33A-7EA0-097E162376FD}"/>
          </ac:picMkLst>
        </pc:picChg>
        <pc:picChg chg="del">
          <ac:chgData name="Missner, Samuel A" userId="S::smissner3@gatech.edu::a488782b-140e-4077-96f0-dcf6587c1901" providerId="AD" clId="Web-{ED01A1E2-63ED-44C7-B883-BF3864C70606}" dt="2023-02-15T04:31:10.803" v="6"/>
          <ac:picMkLst>
            <pc:docMk/>
            <pc:sldMk cId="4070006189" sldId="267"/>
            <ac:picMk id="4" creationId="{3BAD038D-7C3E-EAA8-D390-1942207BD2E9}"/>
          </ac:picMkLst>
        </pc:picChg>
        <pc:picChg chg="mod">
          <ac:chgData name="Missner, Samuel A" userId="S::smissner3@gatech.edu::a488782b-140e-4077-96f0-dcf6587c1901" providerId="AD" clId="Web-{ED01A1E2-63ED-44C7-B883-BF3864C70606}" dt="2023-02-15T04:31:10.975" v="11" actId="1076"/>
          <ac:picMkLst>
            <pc:docMk/>
            <pc:sldMk cId="4070006189" sldId="267"/>
            <ac:picMk id="133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36BABE7D-8DBD-40D2-A58D-434A5D067044}"/>
    <pc:docChg chg="addSld delSld modSld">
      <pc:chgData name="Missner, Samuel A" userId="S::smissner3@gatech.edu::a488782b-140e-4077-96f0-dcf6587c1901" providerId="AD" clId="Web-{36BABE7D-8DBD-40D2-A58D-434A5D067044}" dt="2023-05-09T16:08:45.186" v="62" actId="1076"/>
      <pc:docMkLst>
        <pc:docMk/>
      </pc:docMkLst>
      <pc:sldChg chg="modAnim">
        <pc:chgData name="Missner, Samuel A" userId="S::smissner3@gatech.edu::a488782b-140e-4077-96f0-dcf6587c1901" providerId="AD" clId="Web-{36BABE7D-8DBD-40D2-A58D-434A5D067044}" dt="2023-05-09T16:03:11.927" v="1"/>
        <pc:sldMkLst>
          <pc:docMk/>
          <pc:sldMk cId="2291204247" sldId="281"/>
        </pc:sldMkLst>
      </pc:sldChg>
      <pc:sldChg chg="add del replId">
        <pc:chgData name="Missner, Samuel A" userId="S::smissner3@gatech.edu::a488782b-140e-4077-96f0-dcf6587c1901" providerId="AD" clId="Web-{36BABE7D-8DBD-40D2-A58D-434A5D067044}" dt="2023-05-09T16:03:41.037" v="3"/>
        <pc:sldMkLst>
          <pc:docMk/>
          <pc:sldMk cId="222752297" sldId="282"/>
        </pc:sldMkLst>
      </pc:sldChg>
      <pc:sldChg chg="addSp delSp modSp add replId">
        <pc:chgData name="Missner, Samuel A" userId="S::smissner3@gatech.edu::a488782b-140e-4077-96f0-dcf6587c1901" providerId="AD" clId="Web-{36BABE7D-8DBD-40D2-A58D-434A5D067044}" dt="2023-05-09T16:08:45.186" v="62" actId="1076"/>
        <pc:sldMkLst>
          <pc:docMk/>
          <pc:sldMk cId="3556143118" sldId="282"/>
        </pc:sldMkLst>
        <pc:spChg chg="mod">
          <ac:chgData name="Missner, Samuel A" userId="S::smissner3@gatech.edu::a488782b-140e-4077-96f0-dcf6587c1901" providerId="AD" clId="Web-{36BABE7D-8DBD-40D2-A58D-434A5D067044}" dt="2023-05-09T16:05:59.025" v="51" actId="20577"/>
          <ac:spMkLst>
            <pc:docMk/>
            <pc:sldMk cId="3556143118" sldId="282"/>
            <ac:spMk id="5" creationId="{3486FEF6-EC68-FEC1-A50D-66CF285AD134}"/>
          </ac:spMkLst>
        </pc:spChg>
        <pc:spChg chg="mod">
          <ac:chgData name="Missner, Samuel A" userId="S::smissner3@gatech.edu::a488782b-140e-4077-96f0-dcf6587c1901" providerId="AD" clId="Web-{36BABE7D-8DBD-40D2-A58D-434A5D067044}" dt="2023-05-09T16:04:43.632" v="28" actId="1076"/>
          <ac:spMkLst>
            <pc:docMk/>
            <pc:sldMk cId="3556143118" sldId="282"/>
            <ac:spMk id="10" creationId="{B88A42F3-CB5B-145A-AF65-383C2E92783A}"/>
          </ac:spMkLst>
        </pc:spChg>
        <pc:spChg chg="mod">
          <ac:chgData name="Missner, Samuel A" userId="S::smissner3@gatech.edu::a488782b-140e-4077-96f0-dcf6587c1901" providerId="AD" clId="Web-{36BABE7D-8DBD-40D2-A58D-434A5D067044}" dt="2023-05-09T16:05:45.868" v="41" actId="20577"/>
          <ac:spMkLst>
            <pc:docMk/>
            <pc:sldMk cId="3556143118" sldId="282"/>
            <ac:spMk id="12" creationId="{F61CCE13-AC7C-573A-0709-C4F0EF291F27}"/>
          </ac:spMkLst>
        </pc:spChg>
        <pc:spChg chg="mod">
          <ac:chgData name="Missner, Samuel A" userId="S::smissner3@gatech.edu::a488782b-140e-4077-96f0-dcf6587c1901" providerId="AD" clId="Web-{36BABE7D-8DBD-40D2-A58D-434A5D067044}" dt="2023-05-09T16:04:09.272" v="13" actId="1076"/>
          <ac:spMkLst>
            <pc:docMk/>
            <pc:sldMk cId="3556143118" sldId="282"/>
            <ac:spMk id="14" creationId="{1815D3DE-3E79-7E31-B537-E15525FD5B7C}"/>
          </ac:spMkLst>
        </pc:spChg>
        <pc:picChg chg="add del mod">
          <ac:chgData name="Missner, Samuel A" userId="S::smissner3@gatech.edu::a488782b-140e-4077-96f0-dcf6587c1901" providerId="AD" clId="Web-{36BABE7D-8DBD-40D2-A58D-434A5D067044}" dt="2023-05-09T16:08:29.763" v="58"/>
          <ac:picMkLst>
            <pc:docMk/>
            <pc:sldMk cId="3556143118" sldId="282"/>
            <ac:picMk id="2" creationId="{43A4A7C3-B12D-176A-E82B-28628F30E6CB}"/>
          </ac:picMkLst>
        </pc:picChg>
        <pc:picChg chg="add mod">
          <ac:chgData name="Missner, Samuel A" userId="S::smissner3@gatech.edu::a488782b-140e-4077-96f0-dcf6587c1901" providerId="AD" clId="Web-{36BABE7D-8DBD-40D2-A58D-434A5D067044}" dt="2023-05-09T16:08:45.186" v="62" actId="1076"/>
          <ac:picMkLst>
            <pc:docMk/>
            <pc:sldMk cId="3556143118" sldId="282"/>
            <ac:picMk id="3" creationId="{6179D376-D0F9-794C-A72C-34FAC632097C}"/>
          </ac:picMkLst>
        </pc:picChg>
        <pc:picChg chg="del mod">
          <ac:chgData name="Missner, Samuel A" userId="S::smissner3@gatech.edu::a488782b-140e-4077-96f0-dcf6587c1901" providerId="AD" clId="Web-{36BABE7D-8DBD-40D2-A58D-434A5D067044}" dt="2023-05-09T16:08:20.326" v="53"/>
          <ac:picMkLst>
            <pc:docMk/>
            <pc:sldMk cId="3556143118" sldId="282"/>
            <ac:picMk id="13" creationId="{EBAA2EEE-FB95-073C-6788-BC6AF8B8B7A6}"/>
          </ac:picMkLst>
        </pc:picChg>
      </pc:sldChg>
    </pc:docChg>
  </pc:docChgLst>
  <pc:docChgLst>
    <pc:chgData name="Missner, Samuel A" userId="S::smissner3@gatech.edu::a488782b-140e-4077-96f0-dcf6587c1901" providerId="AD" clId="Web-{37664931-43E5-491E-8106-A76E88EB957C}"/>
    <pc:docChg chg="modSld">
      <pc:chgData name="Missner, Samuel A" userId="S::smissner3@gatech.edu::a488782b-140e-4077-96f0-dcf6587c1901" providerId="AD" clId="Web-{37664931-43E5-491E-8106-A76E88EB957C}" dt="2022-09-11T23:58:18.280" v="0" actId="1076"/>
      <pc:docMkLst>
        <pc:docMk/>
      </pc:docMkLst>
      <pc:sldChg chg="modSp">
        <pc:chgData name="Missner, Samuel A" userId="S::smissner3@gatech.edu::a488782b-140e-4077-96f0-dcf6587c1901" providerId="AD" clId="Web-{37664931-43E5-491E-8106-A76E88EB957C}" dt="2022-09-11T23:58:18.280" v="0" actId="1076"/>
        <pc:sldMkLst>
          <pc:docMk/>
          <pc:sldMk cId="0" sldId="256"/>
        </pc:sldMkLst>
        <pc:picChg chg="mod">
          <ac:chgData name="Missner, Samuel A" userId="S::smissner3@gatech.edu::a488782b-140e-4077-96f0-dcf6587c1901" providerId="AD" clId="Web-{37664931-43E5-491E-8106-A76E88EB957C}" dt="2022-09-11T23:58:18.280" v="0" actId="1076"/>
          <ac:picMkLst>
            <pc:docMk/>
            <pc:sldMk cId="0" sldId="256"/>
            <ac:picMk id="78" creationId="{00000000-0000-0000-0000-000000000000}"/>
          </ac:picMkLst>
        </pc:picChg>
      </pc:sldChg>
    </pc:docChg>
  </pc:docChgLst>
  <pc:docChgLst>
    <pc:chgData name="McCall, Lauren" userId="S::lmccall7@gatech.edu::0525a10b-d9b0-4c06-a260-852393986b03" providerId="AD" clId="Web-{4788CAF6-83E5-4D7B-95C0-0694F0A6100D}"/>
    <pc:docChg chg="addSld modSld">
      <pc:chgData name="McCall, Lauren" userId="S::lmccall7@gatech.edu::0525a10b-d9b0-4c06-a260-852393986b03" providerId="AD" clId="Web-{4788CAF6-83E5-4D7B-95C0-0694F0A6100D}" dt="2023-02-16T15:15:22.602" v="70" actId="20577"/>
      <pc:docMkLst>
        <pc:docMk/>
      </pc:docMkLst>
      <pc:sldChg chg="addSp delSp modSp add replId">
        <pc:chgData name="McCall, Lauren" userId="S::lmccall7@gatech.edu::0525a10b-d9b0-4c06-a260-852393986b03" providerId="AD" clId="Web-{4788CAF6-83E5-4D7B-95C0-0694F0A6100D}" dt="2023-02-16T15:14:52.320" v="65" actId="1076"/>
        <pc:sldMkLst>
          <pc:docMk/>
          <pc:sldMk cId="2497248564" sldId="267"/>
        </pc:sldMkLst>
        <pc:spChg chg="mod">
          <ac:chgData name="McCall, Lauren" userId="S::lmccall7@gatech.edu::0525a10b-d9b0-4c06-a260-852393986b03" providerId="AD" clId="Web-{4788CAF6-83E5-4D7B-95C0-0694F0A6100D}" dt="2023-02-16T15:14:52.320" v="65" actId="1076"/>
          <ac:spMkLst>
            <pc:docMk/>
            <pc:sldMk cId="2497248564" sldId="267"/>
            <ac:spMk id="3" creationId="{8A0B0DC4-96FB-DE5B-F98D-81771AF305D7}"/>
          </ac:spMkLst>
        </pc:spChg>
        <pc:picChg chg="del">
          <ac:chgData name="McCall, Lauren" userId="S::lmccall7@gatech.edu::0525a10b-d9b0-4c06-a260-852393986b03" providerId="AD" clId="Web-{4788CAF6-83E5-4D7B-95C0-0694F0A6100D}" dt="2023-02-16T15:07:58.092" v="1"/>
          <ac:picMkLst>
            <pc:docMk/>
            <pc:sldMk cId="2497248564" sldId="267"/>
            <ac:picMk id="2" creationId="{BE33C338-7580-23D5-9EB8-E441DF2914B7}"/>
          </ac:picMkLst>
        </pc:picChg>
        <pc:picChg chg="add del mod">
          <ac:chgData name="McCall, Lauren" userId="S::lmccall7@gatech.edu::0525a10b-d9b0-4c06-a260-852393986b03" providerId="AD" clId="Web-{4788CAF6-83E5-4D7B-95C0-0694F0A6100D}" dt="2023-02-16T15:14:02.084" v="38"/>
          <ac:picMkLst>
            <pc:docMk/>
            <pc:sldMk cId="2497248564" sldId="267"/>
            <ac:picMk id="4" creationId="{10FDA8DB-EF0F-2862-ECCE-EED7E7D00079}"/>
          </ac:picMkLst>
        </pc:picChg>
        <pc:picChg chg="add mod">
          <ac:chgData name="McCall, Lauren" userId="S::lmccall7@gatech.edu::0525a10b-d9b0-4c06-a260-852393986b03" providerId="AD" clId="Web-{4788CAF6-83E5-4D7B-95C0-0694F0A6100D}" dt="2023-02-16T15:14:15.507" v="41" actId="14100"/>
          <ac:picMkLst>
            <pc:docMk/>
            <pc:sldMk cId="2497248564" sldId="267"/>
            <ac:picMk id="5" creationId="{7BE81694-4F34-CED2-4A69-45491F4BF81C}"/>
          </ac:picMkLst>
        </pc:picChg>
      </pc:sldChg>
      <pc:sldChg chg="addSp delSp modSp add replId">
        <pc:chgData name="McCall, Lauren" userId="S::lmccall7@gatech.edu::0525a10b-d9b0-4c06-a260-852393986b03" providerId="AD" clId="Web-{4788CAF6-83E5-4D7B-95C0-0694F0A6100D}" dt="2023-02-16T15:15:22.602" v="70" actId="20577"/>
        <pc:sldMkLst>
          <pc:docMk/>
          <pc:sldMk cId="3930902945" sldId="268"/>
        </pc:sldMkLst>
        <pc:spChg chg="mod">
          <ac:chgData name="McCall, Lauren" userId="S::lmccall7@gatech.edu::0525a10b-d9b0-4c06-a260-852393986b03" providerId="AD" clId="Web-{4788CAF6-83E5-4D7B-95C0-0694F0A6100D}" dt="2023-02-16T15:11:39.081" v="37" actId="20577"/>
          <ac:spMkLst>
            <pc:docMk/>
            <pc:sldMk cId="3930902945" sldId="268"/>
            <ac:spMk id="3" creationId="{8A0B0DC4-96FB-DE5B-F98D-81771AF305D7}"/>
          </ac:spMkLst>
        </pc:spChg>
        <pc:spChg chg="mod">
          <ac:chgData name="McCall, Lauren" userId="S::lmccall7@gatech.edu::0525a10b-d9b0-4c06-a260-852393986b03" providerId="AD" clId="Web-{4788CAF6-83E5-4D7B-95C0-0694F0A6100D}" dt="2023-02-16T15:15:22.602" v="70" actId="20577"/>
          <ac:spMkLst>
            <pc:docMk/>
            <pc:sldMk cId="3930902945" sldId="268"/>
            <ac:spMk id="115" creationId="{00000000-0000-0000-0000-000000000000}"/>
          </ac:spMkLst>
        </pc:spChg>
        <pc:picChg chg="add mod">
          <ac:chgData name="McCall, Lauren" userId="S::lmccall7@gatech.edu::0525a10b-d9b0-4c06-a260-852393986b03" providerId="AD" clId="Web-{4788CAF6-83E5-4D7B-95C0-0694F0A6100D}" dt="2023-02-16T15:11:08.737" v="29" actId="14100"/>
          <ac:picMkLst>
            <pc:docMk/>
            <pc:sldMk cId="3930902945" sldId="268"/>
            <ac:picMk id="2" creationId="{3DDB35D0-769D-1125-108F-FA6526E6BE0C}"/>
          </ac:picMkLst>
        </pc:picChg>
        <pc:picChg chg="del">
          <ac:chgData name="McCall, Lauren" userId="S::lmccall7@gatech.edu::0525a10b-d9b0-4c06-a260-852393986b03" providerId="AD" clId="Web-{4788CAF6-83E5-4D7B-95C0-0694F0A6100D}" dt="2023-02-16T15:10:54.002" v="26"/>
          <ac:picMkLst>
            <pc:docMk/>
            <pc:sldMk cId="3930902945" sldId="268"/>
            <ac:picMk id="4" creationId="{10FDA8DB-EF0F-2862-ECCE-EED7E7D00079}"/>
          </ac:picMkLst>
        </pc:picChg>
      </pc:sldChg>
    </pc:docChg>
  </pc:docChgLst>
  <pc:docChgLst>
    <pc:chgData name="Missner, Samuel A" userId="S::smissner3@gatech.edu::a488782b-140e-4077-96f0-dcf6587c1901" providerId="AD" clId="Web-{11B43515-52E2-46BF-91D4-D464AB8ACC9B}"/>
    <pc:docChg chg="modSld">
      <pc:chgData name="Missner, Samuel A" userId="S::smissner3@gatech.edu::a488782b-140e-4077-96f0-dcf6587c1901" providerId="AD" clId="Web-{11B43515-52E2-46BF-91D4-D464AB8ACC9B}" dt="2022-09-10T16:02:52.177" v="1"/>
      <pc:docMkLst>
        <pc:docMk/>
      </pc:docMkLst>
      <pc:sldChg chg="addSp delSp addAnim delAnim">
        <pc:chgData name="Missner, Samuel A" userId="S::smissner3@gatech.edu::a488782b-140e-4077-96f0-dcf6587c1901" providerId="AD" clId="Web-{11B43515-52E2-46BF-91D4-D464AB8ACC9B}" dt="2022-09-10T16:02:52.177" v="1"/>
        <pc:sldMkLst>
          <pc:docMk/>
          <pc:sldMk cId="0" sldId="259"/>
        </pc:sldMkLst>
        <pc:picChg chg="add del">
          <ac:chgData name="Missner, Samuel A" userId="S::smissner3@gatech.edu::a488782b-140e-4077-96f0-dcf6587c1901" providerId="AD" clId="Web-{11B43515-52E2-46BF-91D4-D464AB8ACC9B}" dt="2022-09-10T16:02:52.177" v="1"/>
          <ac:picMkLst>
            <pc:docMk/>
            <pc:sldMk cId="0" sldId="259"/>
            <ac:picMk id="118" creationId="{00000000-0000-0000-0000-000000000000}"/>
          </ac:picMkLst>
        </pc:picChg>
      </pc:sldChg>
    </pc:docChg>
  </pc:docChgLst>
  <pc:docChgLst>
    <pc:chgData name="Paley, Jessica" userId="S::jpaley3@gatech.edu::635cd12e-23fc-4b97-9518-81746cd40610" providerId="AD" clId="Web-{EAB2ECCE-2227-5DB3-CE38-CA0BE9DA95D7}"/>
    <pc:docChg chg="addSld modSld sldOrd">
      <pc:chgData name="Paley, Jessica" userId="S::jpaley3@gatech.edu::635cd12e-23fc-4b97-9518-81746cd40610" providerId="AD" clId="Web-{EAB2ECCE-2227-5DB3-CE38-CA0BE9DA95D7}" dt="2022-07-28T16:56:57.075" v="98"/>
      <pc:docMkLst>
        <pc:docMk/>
      </pc:docMkLst>
      <pc:sldChg chg="modSp">
        <pc:chgData name="Paley, Jessica" userId="S::jpaley3@gatech.edu::635cd12e-23fc-4b97-9518-81746cd40610" providerId="AD" clId="Web-{EAB2ECCE-2227-5DB3-CE38-CA0BE9DA95D7}" dt="2022-07-28T16:18:42.547" v="5" actId="20577"/>
        <pc:sldMkLst>
          <pc:docMk/>
          <pc:sldMk cId="0" sldId="256"/>
        </pc:sldMkLst>
        <pc:spChg chg="mod">
          <ac:chgData name="Paley, Jessica" userId="S::jpaley3@gatech.edu::635cd12e-23fc-4b97-9518-81746cd40610" providerId="AD" clId="Web-{EAB2ECCE-2227-5DB3-CE38-CA0BE9DA95D7}" dt="2022-07-28T16:18:42.547" v="5" actId="20577"/>
          <ac:spMkLst>
            <pc:docMk/>
            <pc:sldMk cId="0" sldId="256"/>
            <ac:spMk id="77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3:09.335" v="37" actId="20577"/>
        <pc:sldMkLst>
          <pc:docMk/>
          <pc:sldMk cId="0" sldId="257"/>
        </pc:sldMkLst>
        <pc:spChg chg="mod">
          <ac:chgData name="Paley, Jessica" userId="S::jpaley3@gatech.edu::635cd12e-23fc-4b97-9518-81746cd40610" providerId="AD" clId="Web-{EAB2ECCE-2227-5DB3-CE38-CA0BE9DA95D7}" dt="2022-07-28T16:23:09.335" v="37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3:02.835" v="36" actId="20577"/>
        <pc:sldMkLst>
          <pc:docMk/>
          <pc:sldMk cId="0" sldId="258"/>
        </pc:sldMkLst>
        <pc:spChg chg="mod">
          <ac:chgData name="Paley, Jessica" userId="S::jpaley3@gatech.edu::635cd12e-23fc-4b97-9518-81746cd40610" providerId="AD" clId="Web-{EAB2ECCE-2227-5DB3-CE38-CA0BE9DA95D7}" dt="2022-07-28T16:23:02.835" v="36" actId="20577"/>
          <ac:spMkLst>
            <pc:docMk/>
            <pc:sldMk cId="0" sldId="258"/>
            <ac:spMk id="10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2:59.163" v="35" actId="20577"/>
        <pc:sldMkLst>
          <pc:docMk/>
          <pc:sldMk cId="0" sldId="259"/>
        </pc:sldMkLst>
        <pc:spChg chg="mod">
          <ac:chgData name="Paley, Jessica" userId="S::jpaley3@gatech.edu::635cd12e-23fc-4b97-9518-81746cd40610" providerId="AD" clId="Web-{EAB2ECCE-2227-5DB3-CE38-CA0BE9DA95D7}" dt="2022-07-28T16:22:59.163" v="35" actId="20577"/>
          <ac:spMkLst>
            <pc:docMk/>
            <pc:sldMk cId="0" sldId="259"/>
            <ac:spMk id="11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2:50.835" v="33" actId="20577"/>
        <pc:sldMkLst>
          <pc:docMk/>
          <pc:sldMk cId="0" sldId="260"/>
        </pc:sldMkLst>
        <pc:spChg chg="mod">
          <ac:chgData name="Paley, Jessica" userId="S::jpaley3@gatech.edu::635cd12e-23fc-4b97-9518-81746cd40610" providerId="AD" clId="Web-{EAB2ECCE-2227-5DB3-CE38-CA0BE9DA95D7}" dt="2022-07-28T16:22:50.835" v="33" actId="20577"/>
          <ac:spMkLst>
            <pc:docMk/>
            <pc:sldMk cId="0" sldId="260"/>
            <ac:spMk id="12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2:41.866" v="32" actId="20577"/>
        <pc:sldMkLst>
          <pc:docMk/>
          <pc:sldMk cId="0" sldId="261"/>
        </pc:sldMkLst>
        <pc:spChg chg="mod">
          <ac:chgData name="Paley, Jessica" userId="S::jpaley3@gatech.edu::635cd12e-23fc-4b97-9518-81746cd40610" providerId="AD" clId="Web-{EAB2ECCE-2227-5DB3-CE38-CA0BE9DA95D7}" dt="2022-07-28T16:22:41.866" v="32" actId="20577"/>
          <ac:spMkLst>
            <pc:docMk/>
            <pc:sldMk cId="0" sldId="261"/>
            <ac:spMk id="136" creationId="{00000000-0000-0000-0000-000000000000}"/>
          </ac:spMkLst>
        </pc:spChg>
      </pc:sldChg>
      <pc:sldChg chg="addSp delSp modSp ord modCm">
        <pc:chgData name="Paley, Jessica" userId="S::jpaley3@gatech.edu::635cd12e-23fc-4b97-9518-81746cd40610" providerId="AD" clId="Web-{EAB2ECCE-2227-5DB3-CE38-CA0BE9DA95D7}" dt="2022-07-28T16:56:57.075" v="98"/>
        <pc:sldMkLst>
          <pc:docMk/>
          <pc:sldMk cId="0" sldId="262"/>
        </pc:sldMkLst>
        <pc:spChg chg="mod">
          <ac:chgData name="Paley, Jessica" userId="S::jpaley3@gatech.edu::635cd12e-23fc-4b97-9518-81746cd40610" providerId="AD" clId="Web-{EAB2ECCE-2227-5DB3-CE38-CA0BE9DA95D7}" dt="2022-07-28T16:22:32.428" v="30" actId="20577"/>
          <ac:spMkLst>
            <pc:docMk/>
            <pc:sldMk cId="0" sldId="262"/>
            <ac:spMk id="148" creationId="{00000000-0000-0000-0000-000000000000}"/>
          </ac:spMkLst>
        </pc:spChg>
        <pc:picChg chg="add mod">
          <ac:chgData name="Paley, Jessica" userId="S::jpaley3@gatech.edu::635cd12e-23fc-4b97-9518-81746cd40610" providerId="AD" clId="Web-{EAB2ECCE-2227-5DB3-CE38-CA0BE9DA95D7}" dt="2022-07-28T16:50:53.878" v="51" actId="1076"/>
          <ac:picMkLst>
            <pc:docMk/>
            <pc:sldMk cId="0" sldId="262"/>
            <ac:picMk id="2" creationId="{938243B0-F6FA-7597-C39A-0A6241C7B747}"/>
          </ac:picMkLst>
        </pc:picChg>
        <pc:picChg chg="del">
          <ac:chgData name="Paley, Jessica" userId="S::jpaley3@gatech.edu::635cd12e-23fc-4b97-9518-81746cd40610" providerId="AD" clId="Web-{EAB2ECCE-2227-5DB3-CE38-CA0BE9DA95D7}" dt="2022-07-28T16:50:22.440" v="45"/>
          <ac:picMkLst>
            <pc:docMk/>
            <pc:sldMk cId="0" sldId="262"/>
            <ac:picMk id="150" creationId="{00000000-0000-0000-0000-000000000000}"/>
          </ac:picMkLst>
        </pc:picChg>
      </pc:sldChg>
      <pc:sldChg chg="modSp">
        <pc:chgData name="Paley, Jessica" userId="S::jpaley3@gatech.edu::635cd12e-23fc-4b97-9518-81746cd40610" providerId="AD" clId="Web-{EAB2ECCE-2227-5DB3-CE38-CA0BE9DA95D7}" dt="2022-07-28T16:22:19.709" v="29" actId="20577"/>
        <pc:sldMkLst>
          <pc:docMk/>
          <pc:sldMk cId="0" sldId="263"/>
        </pc:sldMkLst>
        <pc:spChg chg="mod">
          <ac:chgData name="Paley, Jessica" userId="S::jpaley3@gatech.edu::635cd12e-23fc-4b97-9518-81746cd40610" providerId="AD" clId="Web-{EAB2ECCE-2227-5DB3-CE38-CA0BE9DA95D7}" dt="2022-07-28T16:22:19.709" v="29" actId="20577"/>
          <ac:spMkLst>
            <pc:docMk/>
            <pc:sldMk cId="0" sldId="263"/>
            <ac:spMk id="161" creationId="{00000000-0000-0000-0000-000000000000}"/>
          </ac:spMkLst>
        </pc:spChg>
      </pc:sldChg>
      <pc:sldChg chg="modSp modNotes">
        <pc:chgData name="Paley, Jessica" userId="S::jpaley3@gatech.edu::635cd12e-23fc-4b97-9518-81746cd40610" providerId="AD" clId="Web-{EAB2ECCE-2227-5DB3-CE38-CA0BE9DA95D7}" dt="2022-07-28T16:42:46.256" v="42"/>
        <pc:sldMkLst>
          <pc:docMk/>
          <pc:sldMk cId="0" sldId="264"/>
        </pc:sldMkLst>
        <pc:spChg chg="mod">
          <ac:chgData name="Paley, Jessica" userId="S::jpaley3@gatech.edu::635cd12e-23fc-4b97-9518-81746cd40610" providerId="AD" clId="Web-{EAB2ECCE-2227-5DB3-CE38-CA0BE9DA95D7}" dt="2022-07-28T16:22:09.693" v="25" actId="20577"/>
          <ac:spMkLst>
            <pc:docMk/>
            <pc:sldMk cId="0" sldId="264"/>
            <ac:spMk id="174" creationId="{00000000-0000-0000-0000-000000000000}"/>
          </ac:spMkLst>
        </pc:spChg>
      </pc:sldChg>
      <pc:sldChg chg="modSp modNotes">
        <pc:chgData name="Paley, Jessica" userId="S::jpaley3@gatech.edu::635cd12e-23fc-4b97-9518-81746cd40610" providerId="AD" clId="Web-{EAB2ECCE-2227-5DB3-CE38-CA0BE9DA95D7}" dt="2022-07-28T16:41:51.942" v="39"/>
        <pc:sldMkLst>
          <pc:docMk/>
          <pc:sldMk cId="0" sldId="265"/>
        </pc:sldMkLst>
        <pc:spChg chg="mod">
          <ac:chgData name="Paley, Jessica" userId="S::jpaley3@gatech.edu::635cd12e-23fc-4b97-9518-81746cd40610" providerId="AD" clId="Web-{EAB2ECCE-2227-5DB3-CE38-CA0BE9DA95D7}" dt="2022-07-28T16:22:03.583" v="24" actId="20577"/>
          <ac:spMkLst>
            <pc:docMk/>
            <pc:sldMk cId="0" sldId="265"/>
            <ac:spMk id="190" creationId="{00000000-0000-0000-0000-000000000000}"/>
          </ac:spMkLst>
        </pc:spChg>
      </pc:sldChg>
      <pc:sldChg chg="addSp delSp modSp add replId modNotes">
        <pc:chgData name="Paley, Jessica" userId="S::jpaley3@gatech.edu::635cd12e-23fc-4b97-9518-81746cd40610" providerId="AD" clId="Web-{EAB2ECCE-2227-5DB3-CE38-CA0BE9DA95D7}" dt="2022-07-28T16:56:53.247" v="97"/>
        <pc:sldMkLst>
          <pc:docMk/>
          <pc:sldMk cId="4233766596" sldId="266"/>
        </pc:sldMkLst>
        <pc:graphicFrameChg chg="mod modGraphic">
          <ac:chgData name="Paley, Jessica" userId="S::jpaley3@gatech.edu::635cd12e-23fc-4b97-9518-81746cd40610" providerId="AD" clId="Web-{EAB2ECCE-2227-5DB3-CE38-CA0BE9DA95D7}" dt="2022-07-28T16:56:45.325" v="96"/>
          <ac:graphicFrameMkLst>
            <pc:docMk/>
            <pc:sldMk cId="4233766596" sldId="266"/>
            <ac:graphicFrameMk id="147" creationId="{00000000-0000-0000-0000-000000000000}"/>
          </ac:graphicFrameMkLst>
        </pc:graphicFrameChg>
        <pc:picChg chg="add mod">
          <ac:chgData name="Paley, Jessica" userId="S::jpaley3@gatech.edu::635cd12e-23fc-4b97-9518-81746cd40610" providerId="AD" clId="Web-{EAB2ECCE-2227-5DB3-CE38-CA0BE9DA95D7}" dt="2022-07-28T16:56:24.433" v="61" actId="1076"/>
          <ac:picMkLst>
            <pc:docMk/>
            <pc:sldMk cId="4233766596" sldId="266"/>
            <ac:picMk id="2" creationId="{DA8E5280-57B2-172A-0484-5141530CF650}"/>
          </ac:picMkLst>
        </pc:picChg>
        <pc:picChg chg="add mod">
          <ac:chgData name="Paley, Jessica" userId="S::jpaley3@gatech.edu::635cd12e-23fc-4b97-9518-81746cd40610" providerId="AD" clId="Web-{EAB2ECCE-2227-5DB3-CE38-CA0BE9DA95D7}" dt="2022-07-28T16:56:32.980" v="74" actId="1076"/>
          <ac:picMkLst>
            <pc:docMk/>
            <pc:sldMk cId="4233766596" sldId="266"/>
            <ac:picMk id="3" creationId="{73C44534-544C-09AF-9B3B-6CAB1170391D}"/>
          </ac:picMkLst>
        </pc:picChg>
        <pc:picChg chg="del">
          <ac:chgData name="Paley, Jessica" userId="S::jpaley3@gatech.edu::635cd12e-23fc-4b97-9518-81746cd40610" providerId="AD" clId="Web-{EAB2ECCE-2227-5DB3-CE38-CA0BE9DA95D7}" dt="2022-07-28T16:45:55.995" v="44"/>
          <ac:picMkLst>
            <pc:docMk/>
            <pc:sldMk cId="4233766596" sldId="266"/>
            <ac:picMk id="150" creationId="{00000000-0000-0000-0000-000000000000}"/>
          </ac:picMkLst>
        </pc:picChg>
      </pc:sldChg>
    </pc:docChg>
  </pc:docChgLst>
  <pc:docChgLst>
    <pc:chgData name="Grossman, Sabrina R" userId="S::sgrossman8@gatech.edu::e13c3400-0684-4144-979f-e5ac76bab053" providerId="AD" clId="Web-{2514CFC3-BB4B-4237-A032-E97C79943CEE}"/>
    <pc:docChg chg="addSld delSld modSld">
      <pc:chgData name="Grossman, Sabrina R" userId="S::sgrossman8@gatech.edu::e13c3400-0684-4144-979f-e5ac76bab053" providerId="AD" clId="Web-{2514CFC3-BB4B-4237-A032-E97C79943CEE}" dt="2023-06-09T18:34:49.806" v="34" actId="1076"/>
      <pc:docMkLst>
        <pc:docMk/>
      </pc:docMkLst>
      <pc:sldChg chg="addSp modSp">
        <pc:chgData name="Grossman, Sabrina R" userId="S::sgrossman8@gatech.edu::e13c3400-0684-4144-979f-e5ac76bab053" providerId="AD" clId="Web-{2514CFC3-BB4B-4237-A032-E97C79943CEE}" dt="2023-06-09T18:32:43.208" v="5"/>
        <pc:sldMkLst>
          <pc:docMk/>
          <pc:sldMk cId="100132948" sldId="271"/>
        </pc:sldMkLst>
        <pc:spChg chg="add mod">
          <ac:chgData name="Grossman, Sabrina R" userId="S::sgrossman8@gatech.edu::e13c3400-0684-4144-979f-e5ac76bab053" providerId="AD" clId="Web-{2514CFC3-BB4B-4237-A032-E97C79943CEE}" dt="2023-06-09T18:32:43.208" v="5"/>
          <ac:spMkLst>
            <pc:docMk/>
            <pc:sldMk cId="100132948" sldId="271"/>
            <ac:spMk id="2" creationId="{82BB9CB4-8CAF-C0D1-1F4F-6511152D8222}"/>
          </ac:spMkLst>
        </pc:spChg>
      </pc:sldChg>
      <pc:sldChg chg="modSp modCm">
        <pc:chgData name="Grossman, Sabrina R" userId="S::sgrossman8@gatech.edu::e13c3400-0684-4144-979f-e5ac76bab053" providerId="AD" clId="Web-{2514CFC3-BB4B-4237-A032-E97C79943CEE}" dt="2023-06-09T18:23:53.126" v="3" actId="20577"/>
        <pc:sldMkLst>
          <pc:docMk/>
          <pc:sldMk cId="2917835094" sldId="283"/>
        </pc:sldMkLst>
        <pc:spChg chg="mod">
          <ac:chgData name="Grossman, Sabrina R" userId="S::sgrossman8@gatech.edu::e13c3400-0684-4144-979f-e5ac76bab053" providerId="AD" clId="Web-{2514CFC3-BB4B-4237-A032-E97C79943CEE}" dt="2023-06-09T18:23:53.126" v="3" actId="20577"/>
          <ac:spMkLst>
            <pc:docMk/>
            <pc:sldMk cId="2917835094" sldId="283"/>
            <ac:spMk id="10" creationId="{0783F698-5E54-F601-D29D-DBA06A01409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rossman, Sabrina R" userId="S::sgrossman8@gatech.edu::e13c3400-0684-4144-979f-e5ac76bab053" providerId="AD" clId="Web-{2514CFC3-BB4B-4237-A032-E97C79943CEE}" dt="2023-06-09T18:23:48.141" v="1"/>
              <pc2:cmMkLst xmlns:pc2="http://schemas.microsoft.com/office/powerpoint/2019/9/main/command">
                <pc:docMk/>
                <pc:sldMk cId="2917835094" sldId="283"/>
                <pc2:cmMk id="{EB760719-2E57-491F-8B0A-0EBDF1F50E2E}"/>
              </pc2:cmMkLst>
            </pc226:cmChg>
          </p:ext>
        </pc:extLst>
      </pc:sldChg>
      <pc:sldChg chg="new del">
        <pc:chgData name="Grossman, Sabrina R" userId="S::sgrossman8@gatech.edu::e13c3400-0684-4144-979f-e5ac76bab053" providerId="AD" clId="Web-{2514CFC3-BB4B-4237-A032-E97C79943CEE}" dt="2023-06-09T18:32:58.411" v="8"/>
        <pc:sldMkLst>
          <pc:docMk/>
          <pc:sldMk cId="2048278007" sldId="284"/>
        </pc:sldMkLst>
      </pc:sldChg>
      <pc:sldChg chg="addSp delSp modSp add del replId">
        <pc:chgData name="Grossman, Sabrina R" userId="S::sgrossman8@gatech.edu::e13c3400-0684-4144-979f-e5ac76bab053" providerId="AD" clId="Web-{2514CFC3-BB4B-4237-A032-E97C79943CEE}" dt="2023-06-09T18:33:45.335" v="17" actId="20577"/>
        <pc:sldMkLst>
          <pc:docMk/>
          <pc:sldMk cId="2095486128" sldId="285"/>
        </pc:sldMkLst>
        <pc:spChg chg="mod">
          <ac:chgData name="Grossman, Sabrina R" userId="S::sgrossman8@gatech.edu::e13c3400-0684-4144-979f-e5ac76bab053" providerId="AD" clId="Web-{2514CFC3-BB4B-4237-A032-E97C79943CEE}" dt="2023-06-09T18:33:45.335" v="17" actId="20577"/>
          <ac:spMkLst>
            <pc:docMk/>
            <pc:sldMk cId="2095486128" sldId="285"/>
            <ac:spMk id="3" creationId="{10ED2E24-0A5E-551A-914D-03569F56C2EC}"/>
          </ac:spMkLst>
        </pc:spChg>
        <pc:picChg chg="add mod">
          <ac:chgData name="Grossman, Sabrina R" userId="S::sgrossman8@gatech.edu::e13c3400-0684-4144-979f-e5ac76bab053" providerId="AD" clId="Web-{2514CFC3-BB4B-4237-A032-E97C79943CEE}" dt="2023-06-09T18:33:35.335" v="13" actId="1076"/>
          <ac:picMkLst>
            <pc:docMk/>
            <pc:sldMk cId="2095486128" sldId="285"/>
            <ac:picMk id="2" creationId="{B3E687A4-7D1C-CD1F-F417-EFE6B5009265}"/>
          </ac:picMkLst>
        </pc:picChg>
        <pc:picChg chg="del">
          <ac:chgData name="Grossman, Sabrina R" userId="S::sgrossman8@gatech.edu::e13c3400-0684-4144-979f-e5ac76bab053" providerId="AD" clId="Web-{2514CFC3-BB4B-4237-A032-E97C79943CEE}" dt="2023-06-09T18:33:28.303" v="11"/>
          <ac:picMkLst>
            <pc:docMk/>
            <pc:sldMk cId="2095486128" sldId="285"/>
            <ac:picMk id="7" creationId="{659AD444-F026-C8DA-C615-D1FB0295202A}"/>
          </ac:picMkLst>
        </pc:picChg>
      </pc:sldChg>
      <pc:sldChg chg="addSp delSp modSp add replId">
        <pc:chgData name="Grossman, Sabrina R" userId="S::sgrossman8@gatech.edu::e13c3400-0684-4144-979f-e5ac76bab053" providerId="AD" clId="Web-{2514CFC3-BB4B-4237-A032-E97C79943CEE}" dt="2023-06-09T18:34:49.806" v="34" actId="1076"/>
        <pc:sldMkLst>
          <pc:docMk/>
          <pc:sldMk cId="1388225389" sldId="286"/>
        </pc:sldMkLst>
        <pc:spChg chg="del mod">
          <ac:chgData name="Grossman, Sabrina R" userId="S::sgrossman8@gatech.edu::e13c3400-0684-4144-979f-e5ac76bab053" providerId="AD" clId="Web-{2514CFC3-BB4B-4237-A032-E97C79943CEE}" dt="2023-06-09T18:34:01.492" v="21"/>
          <ac:spMkLst>
            <pc:docMk/>
            <pc:sldMk cId="1388225389" sldId="286"/>
            <ac:spMk id="3" creationId="{10ED2E24-0A5E-551A-914D-03569F56C2EC}"/>
          </ac:spMkLst>
        </pc:spChg>
        <pc:spChg chg="add mod">
          <ac:chgData name="Grossman, Sabrina R" userId="S::sgrossman8@gatech.edu::e13c3400-0684-4144-979f-e5ac76bab053" providerId="AD" clId="Web-{2514CFC3-BB4B-4237-A032-E97C79943CEE}" dt="2023-06-09T18:34:05.789" v="23"/>
          <ac:spMkLst>
            <pc:docMk/>
            <pc:sldMk cId="1388225389" sldId="286"/>
            <ac:spMk id="4" creationId="{99CC0A9F-5040-B565-700B-676CCDCB75DF}"/>
          </ac:spMkLst>
        </pc:spChg>
        <pc:spChg chg="add mod">
          <ac:chgData name="Grossman, Sabrina R" userId="S::sgrossman8@gatech.edu::e13c3400-0684-4144-979f-e5ac76bab053" providerId="AD" clId="Web-{2514CFC3-BB4B-4237-A032-E97C79943CEE}" dt="2023-06-09T18:34:49.806" v="34" actId="1076"/>
          <ac:spMkLst>
            <pc:docMk/>
            <pc:sldMk cId="1388225389" sldId="286"/>
            <ac:spMk id="7" creationId="{B47F4EF4-FCA9-E8F9-B237-688B66C34205}"/>
          </ac:spMkLst>
        </pc:spChg>
        <pc:graphicFrameChg chg="mod modGraphic">
          <ac:chgData name="Grossman, Sabrina R" userId="S::sgrossman8@gatech.edu::e13c3400-0684-4144-979f-e5ac76bab053" providerId="AD" clId="Web-{2514CFC3-BB4B-4237-A032-E97C79943CEE}" dt="2023-06-09T18:34:41.884" v="33"/>
          <ac:graphicFrameMkLst>
            <pc:docMk/>
            <pc:sldMk cId="1388225389" sldId="286"/>
            <ac:graphicFrameMk id="147" creationId="{00000000-0000-0000-0000-000000000000}"/>
          </ac:graphicFrameMkLst>
        </pc:graphicFrameChg>
        <pc:picChg chg="del">
          <ac:chgData name="Grossman, Sabrina R" userId="S::sgrossman8@gatech.edu::e13c3400-0684-4144-979f-e5ac76bab053" providerId="AD" clId="Web-{2514CFC3-BB4B-4237-A032-E97C79943CEE}" dt="2023-06-09T18:33:58.304" v="19"/>
          <ac:picMkLst>
            <pc:docMk/>
            <pc:sldMk cId="1388225389" sldId="286"/>
            <ac:picMk id="2" creationId="{B3E687A4-7D1C-CD1F-F417-EFE6B5009265}"/>
          </ac:picMkLst>
        </pc:picChg>
        <pc:picChg chg="add mod">
          <ac:chgData name="Grossman, Sabrina R" userId="S::sgrossman8@gatech.edu::e13c3400-0684-4144-979f-e5ac76bab053" providerId="AD" clId="Web-{2514CFC3-BB4B-4237-A032-E97C79943CEE}" dt="2023-06-09T18:34:16.383" v="25" actId="1076"/>
          <ac:picMkLst>
            <pc:docMk/>
            <pc:sldMk cId="1388225389" sldId="286"/>
            <ac:picMk id="5" creationId="{5399DB31-9038-0544-7115-22136C339197}"/>
          </ac:picMkLst>
        </pc:picChg>
      </pc:sldChg>
    </pc:docChg>
  </pc:docChgLst>
  <pc:docChgLst>
    <pc:chgData name="Freeman, Jason A" userId="S::jf242@gatech.edu::9b8ff8fa-67c2-4b1e-8eb2-2e531726e106" providerId="AD" clId="Web-{6FF1416A-B7E7-4B89-B464-42C3405D1338}"/>
    <pc:docChg chg="modSld">
      <pc:chgData name="Freeman, Jason A" userId="S::jf242@gatech.edu::9b8ff8fa-67c2-4b1e-8eb2-2e531726e106" providerId="AD" clId="Web-{6FF1416A-B7E7-4B89-B464-42C3405D1338}" dt="2023-06-09T17:56:23.325" v="17" actId="20577"/>
      <pc:docMkLst>
        <pc:docMk/>
      </pc:docMkLst>
      <pc:sldChg chg="modSp">
        <pc:chgData name="Freeman, Jason A" userId="S::jf242@gatech.edu::9b8ff8fa-67c2-4b1e-8eb2-2e531726e106" providerId="AD" clId="Web-{6FF1416A-B7E7-4B89-B464-42C3405D1338}" dt="2023-06-09T17:56:23.325" v="17" actId="20577"/>
        <pc:sldMkLst>
          <pc:docMk/>
          <pc:sldMk cId="3099743497" sldId="280"/>
        </pc:sldMkLst>
        <pc:spChg chg="mod">
          <ac:chgData name="Freeman, Jason A" userId="S::jf242@gatech.edu::9b8ff8fa-67c2-4b1e-8eb2-2e531726e106" providerId="AD" clId="Web-{6FF1416A-B7E7-4B89-B464-42C3405D1338}" dt="2023-06-09T17:56:23.325" v="17" actId="20577"/>
          <ac:spMkLst>
            <pc:docMk/>
            <pc:sldMk cId="3099743497" sldId="280"/>
            <ac:spMk id="12" creationId="{F61CCE13-AC7C-573A-0709-C4F0EF291F27}"/>
          </ac:spMkLst>
        </pc:spChg>
      </pc:sldChg>
      <pc:sldChg chg="modSp">
        <pc:chgData name="Freeman, Jason A" userId="S::jf242@gatech.edu::9b8ff8fa-67c2-4b1e-8eb2-2e531726e106" providerId="AD" clId="Web-{6FF1416A-B7E7-4B89-B464-42C3405D1338}" dt="2023-06-09T17:55:38.309" v="15" actId="20577"/>
        <pc:sldMkLst>
          <pc:docMk/>
          <pc:sldMk cId="2917835094" sldId="283"/>
        </pc:sldMkLst>
        <pc:spChg chg="mod">
          <ac:chgData name="Freeman, Jason A" userId="S::jf242@gatech.edu::9b8ff8fa-67c2-4b1e-8eb2-2e531726e106" providerId="AD" clId="Web-{6FF1416A-B7E7-4B89-B464-42C3405D1338}" dt="2023-06-09T17:55:38.309" v="15" actId="20577"/>
          <ac:spMkLst>
            <pc:docMk/>
            <pc:sldMk cId="2917835094" sldId="283"/>
            <ac:spMk id="10" creationId="{0783F698-5E54-F601-D29D-DBA06A014091}"/>
          </ac:spMkLst>
        </pc:spChg>
      </pc:sldChg>
    </pc:docChg>
  </pc:docChgLst>
  <pc:docChgLst>
    <pc:chgData name="Missner, Samuel A" userId="S::smissner3@gatech.edu::a488782b-140e-4077-96f0-dcf6587c1901" providerId="AD" clId="Web-{B101CF2B-F213-4D55-968A-BE2B7F6DAD14}"/>
    <pc:docChg chg="sldOrd">
      <pc:chgData name="Missner, Samuel A" userId="S::smissner3@gatech.edu::a488782b-140e-4077-96f0-dcf6587c1901" providerId="AD" clId="Web-{B101CF2B-F213-4D55-968A-BE2B7F6DAD14}" dt="2023-01-13T21:40:57.384" v="0"/>
      <pc:docMkLst>
        <pc:docMk/>
      </pc:docMkLst>
      <pc:sldChg chg="ord">
        <pc:chgData name="Missner, Samuel A" userId="S::smissner3@gatech.edu::a488782b-140e-4077-96f0-dcf6587c1901" providerId="AD" clId="Web-{B101CF2B-F213-4D55-968A-BE2B7F6DAD14}" dt="2023-01-13T21:40:57.384" v="0"/>
        <pc:sldMkLst>
          <pc:docMk/>
          <pc:sldMk cId="4233766596" sldId="266"/>
        </pc:sldMkLst>
      </pc:sldChg>
    </pc:docChg>
  </pc:docChgLst>
  <pc:docChgLst>
    <pc:chgData clId="Web-{E8187402-32C2-4C9D-B906-BE9A65EF0910}"/>
    <pc:docChg chg="modSld">
      <pc:chgData name="" userId="" providerId="" clId="Web-{E8187402-32C2-4C9D-B906-BE9A65EF0910}" dt="2023-05-16T17:14:23.764" v="0" actId="20577"/>
      <pc:docMkLst>
        <pc:docMk/>
      </pc:docMkLst>
      <pc:sldChg chg="modSp">
        <pc:chgData name="" userId="" providerId="" clId="Web-{E8187402-32C2-4C9D-B906-BE9A65EF0910}" dt="2023-05-16T17:14:23.764" v="0" actId="20577"/>
        <pc:sldMkLst>
          <pc:docMk/>
          <pc:sldMk cId="0" sldId="256"/>
        </pc:sldMkLst>
        <pc:spChg chg="mod">
          <ac:chgData name="" userId="" providerId="" clId="Web-{E8187402-32C2-4C9D-B906-BE9A65EF0910}" dt="2023-05-16T17:14:23.764" v="0" actId="20577"/>
          <ac:spMkLst>
            <pc:docMk/>
            <pc:sldMk cId="0" sldId="256"/>
            <ac:spMk id="76" creationId="{00000000-0000-0000-0000-000000000000}"/>
          </ac:spMkLst>
        </pc:spChg>
      </pc:sldChg>
    </pc:docChg>
  </pc:docChgLst>
  <pc:docChgLst>
    <pc:chgData clId="Web-{7AA8829C-27F1-4626-BDD1-C34ABE34C67B}"/>
    <pc:docChg chg="modSld">
      <pc:chgData name="" userId="" providerId="" clId="Web-{7AA8829C-27F1-4626-BDD1-C34ABE34C67B}" dt="2023-02-25T23:33:15.185" v="1" actId="20577"/>
      <pc:docMkLst>
        <pc:docMk/>
      </pc:docMkLst>
      <pc:sldChg chg="modSp">
        <pc:chgData name="" userId="" providerId="" clId="Web-{7AA8829C-27F1-4626-BDD1-C34ABE34C67B}" dt="2023-02-25T23:33:15.185" v="1" actId="20577"/>
        <pc:sldMkLst>
          <pc:docMk/>
          <pc:sldMk cId="0" sldId="257"/>
        </pc:sldMkLst>
        <pc:spChg chg="mod">
          <ac:chgData name="" userId="" providerId="" clId="Web-{7AA8829C-27F1-4626-BDD1-C34ABE34C67B}" dt="2023-02-25T23:33:15.185" v="1" actId="20577"/>
          <ac:spMkLst>
            <pc:docMk/>
            <pc:sldMk cId="0" sldId="257"/>
            <ac:spMk id="91" creationId="{00000000-0000-0000-0000-000000000000}"/>
          </ac:spMkLst>
        </pc:spChg>
      </pc:sldChg>
    </pc:docChg>
  </pc:docChgLst>
  <pc:docChgLst>
    <pc:chgData name="Missner, Samuel" userId="S::smissner3@gatech.edu::a488782b-140e-4077-96f0-dcf6587c1901" providerId="AD" clId="Web-{A9C4B333-EA93-48FB-92AE-F306610D2DBE}"/>
    <pc:docChg chg="">
      <pc:chgData name="Missner, Samuel" userId="S::smissner3@gatech.edu::a488782b-140e-4077-96f0-dcf6587c1901" providerId="AD" clId="Web-{A9C4B333-EA93-48FB-92AE-F306610D2DBE}" dt="2023-05-26T20:43:17.943" v="0"/>
      <pc:docMkLst>
        <pc:docMk/>
      </pc:docMkLst>
      <pc:sldChg chg="modCm">
        <pc:chgData name="Missner, Samuel" userId="S::smissner3@gatech.edu::a488782b-140e-4077-96f0-dcf6587c1901" providerId="AD" clId="Web-{A9C4B333-EA93-48FB-92AE-F306610D2DBE}" dt="2023-05-26T20:43:17.943" v="0"/>
        <pc:sldMkLst>
          <pc:docMk/>
          <pc:sldMk cId="3556143118" sldId="2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issner, Samuel" userId="S::smissner3@gatech.edu::a488782b-140e-4077-96f0-dcf6587c1901" providerId="AD" clId="Web-{A9C4B333-EA93-48FB-92AE-F306610D2DBE}" dt="2023-05-26T20:43:17.943" v="0"/>
              <pc2:cmMkLst xmlns:pc2="http://schemas.microsoft.com/office/powerpoint/2019/9/main/command">
                <pc:docMk/>
                <pc:sldMk cId="3556143118" sldId="282"/>
                <pc2:cmMk id="{5FE45F67-847C-4E5E-A59C-EBF10F461ADD}"/>
              </pc2:cmMkLst>
              <pc226:cmRplyChg chg="add">
                <pc226:chgData name="Missner, Samuel" userId="S::smissner3@gatech.edu::a488782b-140e-4077-96f0-dcf6587c1901" providerId="AD" clId="Web-{A9C4B333-EA93-48FB-92AE-F306610D2DBE}" dt="2023-05-26T20:43:17.943" v="0"/>
                <pc2:cmRplyMkLst xmlns:pc2="http://schemas.microsoft.com/office/powerpoint/2019/9/main/command">
                  <pc:docMk/>
                  <pc:sldMk cId="3556143118" sldId="282"/>
                  <pc2:cmMk id="{5FE45F67-847C-4E5E-A59C-EBF10F461ADD}"/>
                  <pc2:cmRplyMk id="{B74E9B96-B35B-4302-AED4-5665FA514AFA}"/>
                </pc2:cmRplyMkLst>
              </pc226:cmRplyChg>
            </pc226:cmChg>
          </p:ext>
        </pc:extLst>
      </pc:sldChg>
    </pc:docChg>
  </pc:docChgLst>
  <pc:docChgLst>
    <pc:chgData name="Missner, Samuel" userId="S::smissner3@gatech.edu::a488782b-140e-4077-96f0-dcf6587c1901" providerId="AD" clId="Web-{B13B72D0-B2C3-4F04-B229-ED76F3D86FD6}"/>
    <pc:docChg chg="addSld delSld modSld">
      <pc:chgData name="Missner, Samuel" userId="S::smissner3@gatech.edu::a488782b-140e-4077-96f0-dcf6587c1901" providerId="AD" clId="Web-{B13B72D0-B2C3-4F04-B229-ED76F3D86FD6}" dt="2023-05-31T21:58:12.544" v="154" actId="20577"/>
      <pc:docMkLst>
        <pc:docMk/>
      </pc:docMkLst>
      <pc:sldChg chg="addSp delSp modSp delAnim">
        <pc:chgData name="Missner, Samuel" userId="S::smissner3@gatech.edu::a488782b-140e-4077-96f0-dcf6587c1901" providerId="AD" clId="Web-{B13B72D0-B2C3-4F04-B229-ED76F3D86FD6}" dt="2023-05-31T21:58:12.544" v="154" actId="20577"/>
        <pc:sldMkLst>
          <pc:docMk/>
          <pc:sldMk cId="753432520" sldId="269"/>
        </pc:sldMkLst>
        <pc:spChg chg="del">
          <ac:chgData name="Missner, Samuel" userId="S::smissner3@gatech.edu::a488782b-140e-4077-96f0-dcf6587c1901" providerId="AD" clId="Web-{B13B72D0-B2C3-4F04-B229-ED76F3D86FD6}" dt="2023-05-31T21:39:07.039" v="35"/>
          <ac:spMkLst>
            <pc:docMk/>
            <pc:sldMk cId="753432520" sldId="269"/>
            <ac:spMk id="4" creationId="{CF8E98B8-F40D-197D-BC00-70A7983C5E7F}"/>
          </ac:spMkLst>
        </pc:spChg>
        <pc:spChg chg="add del mod">
          <ac:chgData name="Missner, Samuel" userId="S::smissner3@gatech.edu::a488782b-140e-4077-96f0-dcf6587c1901" providerId="AD" clId="Web-{B13B72D0-B2C3-4F04-B229-ED76F3D86FD6}" dt="2023-05-31T21:54:33.850" v="67"/>
          <ac:spMkLst>
            <pc:docMk/>
            <pc:sldMk cId="753432520" sldId="269"/>
            <ac:spMk id="10" creationId="{5AD653C1-6B5A-DEE9-554E-F9DB0CBC0FF0}"/>
          </ac:spMkLst>
        </pc:spChg>
        <pc:spChg chg="add mod">
          <ac:chgData name="Missner, Samuel" userId="S::smissner3@gatech.edu::a488782b-140e-4077-96f0-dcf6587c1901" providerId="AD" clId="Web-{B13B72D0-B2C3-4F04-B229-ED76F3D86FD6}" dt="2023-05-31T21:58:12.544" v="154" actId="20577"/>
          <ac:spMkLst>
            <pc:docMk/>
            <pc:sldMk cId="753432520" sldId="269"/>
            <ac:spMk id="15" creationId="{C62EFC17-6DBD-6DA3-A772-98F5B7C968B5}"/>
          </ac:spMkLst>
        </pc:spChg>
        <pc:spChg chg="mod">
          <ac:chgData name="Missner, Samuel" userId="S::smissner3@gatech.edu::a488782b-140e-4077-96f0-dcf6587c1901" providerId="AD" clId="Web-{B13B72D0-B2C3-4F04-B229-ED76F3D86FD6}" dt="2023-05-31T21:38:52.367" v="32" actId="20577"/>
          <ac:spMkLst>
            <pc:docMk/>
            <pc:sldMk cId="753432520" sldId="269"/>
            <ac:spMk id="146" creationId="{00000000-0000-0000-0000-000000000000}"/>
          </ac:spMkLst>
        </pc:spChg>
        <pc:picChg chg="add del mod">
          <ac:chgData name="Missner, Samuel" userId="S::smissner3@gatech.edu::a488782b-140e-4077-96f0-dcf6587c1901" providerId="AD" clId="Web-{B13B72D0-B2C3-4F04-B229-ED76F3D86FD6}" dt="2023-05-31T21:55:57.055" v="74"/>
          <ac:picMkLst>
            <pc:docMk/>
            <pc:sldMk cId="753432520" sldId="269"/>
            <ac:picMk id="2" creationId="{7D8A8A2C-99F3-E1DB-1C8D-097B58A4D433}"/>
          </ac:picMkLst>
        </pc:picChg>
        <pc:picChg chg="add mod ord">
          <ac:chgData name="Missner, Samuel" userId="S::smissner3@gatech.edu::a488782b-140e-4077-96f0-dcf6587c1901" providerId="AD" clId="Web-{B13B72D0-B2C3-4F04-B229-ED76F3D86FD6}" dt="2023-05-31T21:57:07.511" v="91" actId="1076"/>
          <ac:picMkLst>
            <pc:docMk/>
            <pc:sldMk cId="753432520" sldId="269"/>
            <ac:picMk id="7" creationId="{5454F703-D85A-4551-0AD9-486FCB55953E}"/>
          </ac:picMkLst>
        </pc:picChg>
        <pc:picChg chg="add mod ord">
          <ac:chgData name="Missner, Samuel" userId="S::smissner3@gatech.edu::a488782b-140e-4077-96f0-dcf6587c1901" providerId="AD" clId="Web-{B13B72D0-B2C3-4F04-B229-ED76F3D86FD6}" dt="2023-05-31T21:57:19.870" v="95" actId="1076"/>
          <ac:picMkLst>
            <pc:docMk/>
            <pc:sldMk cId="753432520" sldId="269"/>
            <ac:picMk id="9" creationId="{08949149-E68A-004B-0D51-EB0573DD40A4}"/>
          </ac:picMkLst>
        </pc:picChg>
        <pc:picChg chg="add mod">
          <ac:chgData name="Missner, Samuel" userId="S::smissner3@gatech.edu::a488782b-140e-4077-96f0-dcf6587c1901" providerId="AD" clId="Web-{B13B72D0-B2C3-4F04-B229-ED76F3D86FD6}" dt="2023-05-31T21:56:05.571" v="77" actId="1076"/>
          <ac:picMkLst>
            <pc:docMk/>
            <pc:sldMk cId="753432520" sldId="269"/>
            <ac:picMk id="13" creationId="{E9E9D978-AF82-C3DE-07FB-0B37E1BA5CEC}"/>
          </ac:picMkLst>
        </pc:picChg>
        <pc:picChg chg="add mod">
          <ac:chgData name="Missner, Samuel" userId="S::smissner3@gatech.edu::a488782b-140e-4077-96f0-dcf6587c1901" providerId="AD" clId="Web-{B13B72D0-B2C3-4F04-B229-ED76F3D86FD6}" dt="2023-05-31T21:56:57.714" v="90" actId="1076"/>
          <ac:picMkLst>
            <pc:docMk/>
            <pc:sldMk cId="753432520" sldId="269"/>
            <ac:picMk id="14" creationId="{23F1300F-1CBB-6E19-0DE4-9C043496FE17}"/>
          </ac:picMkLst>
        </pc:picChg>
        <pc:cxnChg chg="add mod">
          <ac:chgData name="Missner, Samuel" userId="S::smissner3@gatech.edu::a488782b-140e-4077-96f0-dcf6587c1901" providerId="AD" clId="Web-{B13B72D0-B2C3-4F04-B229-ED76F3D86FD6}" dt="2023-05-31T21:57:08.933" v="92" actId="1076"/>
          <ac:cxnSpMkLst>
            <pc:docMk/>
            <pc:sldMk cId="753432520" sldId="269"/>
            <ac:cxnSpMk id="5" creationId="{56012525-2827-02E3-8838-5BB96B23DFCA}"/>
          </ac:cxnSpMkLst>
        </pc:cxnChg>
        <pc:cxnChg chg="add mod">
          <ac:chgData name="Missner, Samuel" userId="S::smissner3@gatech.edu::a488782b-140e-4077-96f0-dcf6587c1901" providerId="AD" clId="Web-{B13B72D0-B2C3-4F04-B229-ED76F3D86FD6}" dt="2023-05-31T21:57:23.027" v="98" actId="14100"/>
          <ac:cxnSpMkLst>
            <pc:docMk/>
            <pc:sldMk cId="753432520" sldId="269"/>
            <ac:cxnSpMk id="8" creationId="{6DB6BD28-DF0A-D301-2B43-56EEA33C73EB}"/>
          </ac:cxnSpMkLst>
        </pc:cxnChg>
        <pc:cxnChg chg="add mod">
          <ac:chgData name="Missner, Samuel" userId="S::smissner3@gatech.edu::a488782b-140e-4077-96f0-dcf6587c1901" providerId="AD" clId="Web-{B13B72D0-B2C3-4F04-B229-ED76F3D86FD6}" dt="2023-05-31T21:56:48.729" v="86" actId="1076"/>
          <ac:cxnSpMkLst>
            <pc:docMk/>
            <pc:sldMk cId="753432520" sldId="269"/>
            <ac:cxnSpMk id="11" creationId="{787379AE-C9D8-8EFD-D930-378F01712227}"/>
          </ac:cxnSpMkLst>
        </pc:cxnChg>
        <pc:cxnChg chg="add mod">
          <ac:chgData name="Missner, Samuel" userId="S::smissner3@gatech.edu::a488782b-140e-4077-96f0-dcf6587c1901" providerId="AD" clId="Web-{B13B72D0-B2C3-4F04-B229-ED76F3D86FD6}" dt="2023-05-31T21:57:19.917" v="96" actId="14100"/>
          <ac:cxnSpMkLst>
            <pc:docMk/>
            <pc:sldMk cId="753432520" sldId="269"/>
            <ac:cxnSpMk id="12" creationId="{14D29977-1B25-4DB3-23ED-99E5F6D2A8BE}"/>
          </ac:cxnSpMkLst>
        </pc:cxnChg>
      </pc:sldChg>
      <pc:sldChg chg="add del">
        <pc:chgData name="Missner, Samuel" userId="S::smissner3@gatech.edu::a488782b-140e-4077-96f0-dcf6587c1901" providerId="AD" clId="Web-{B13B72D0-B2C3-4F04-B229-ED76F3D86FD6}" dt="2023-05-31T21:51:23.578" v="36"/>
        <pc:sldMkLst>
          <pc:docMk/>
          <pc:sldMk cId="1327909348" sldId="270"/>
        </pc:sldMkLst>
      </pc:sldChg>
      <pc:sldChg chg="modSp">
        <pc:chgData name="Missner, Samuel" userId="S::smissner3@gatech.edu::a488782b-140e-4077-96f0-dcf6587c1901" providerId="AD" clId="Web-{B13B72D0-B2C3-4F04-B229-ED76F3D86FD6}" dt="2023-05-31T21:36:09.737" v="6" actId="20577"/>
        <pc:sldMkLst>
          <pc:docMk/>
          <pc:sldMk cId="3099743497" sldId="280"/>
        </pc:sldMkLst>
        <pc:spChg chg="mod">
          <ac:chgData name="Missner, Samuel" userId="S::smissner3@gatech.edu::a488782b-140e-4077-96f0-dcf6587c1901" providerId="AD" clId="Web-{B13B72D0-B2C3-4F04-B229-ED76F3D86FD6}" dt="2023-05-31T21:36:09.737" v="6" actId="20577"/>
          <ac:spMkLst>
            <pc:docMk/>
            <pc:sldMk cId="3099743497" sldId="280"/>
            <ac:spMk id="146" creationId="{00000000-0000-0000-0000-000000000000}"/>
          </ac:spMkLst>
        </pc:spChg>
      </pc:sldChg>
      <pc:sldChg chg="delSp modSp">
        <pc:chgData name="Missner, Samuel" userId="S::smissner3@gatech.edu::a488782b-140e-4077-96f0-dcf6587c1901" providerId="AD" clId="Web-{B13B72D0-B2C3-4F04-B229-ED76F3D86FD6}" dt="2023-05-31T21:36:13.596" v="20" actId="20577"/>
        <pc:sldMkLst>
          <pc:docMk/>
          <pc:sldMk cId="3556143118" sldId="282"/>
        </pc:sldMkLst>
        <pc:spChg chg="del mod">
          <ac:chgData name="Missner, Samuel" userId="S::smissner3@gatech.edu::a488782b-140e-4077-96f0-dcf6587c1901" providerId="AD" clId="Web-{B13B72D0-B2C3-4F04-B229-ED76F3D86FD6}" dt="2023-05-31T21:35:51.455" v="1"/>
          <ac:spMkLst>
            <pc:docMk/>
            <pc:sldMk cId="3556143118" sldId="282"/>
            <ac:spMk id="14" creationId="{1815D3DE-3E79-7E31-B537-E15525FD5B7C}"/>
          </ac:spMkLst>
        </pc:spChg>
        <pc:spChg chg="mod">
          <ac:chgData name="Missner, Samuel" userId="S::smissner3@gatech.edu::a488782b-140e-4077-96f0-dcf6587c1901" providerId="AD" clId="Web-{B13B72D0-B2C3-4F04-B229-ED76F3D86FD6}" dt="2023-05-31T21:36:13.596" v="20" actId="20577"/>
          <ac:spMkLst>
            <pc:docMk/>
            <pc:sldMk cId="3556143118" sldId="282"/>
            <ac:spMk id="146" creationId="{00000000-0000-0000-0000-000000000000}"/>
          </ac:spMkLst>
        </pc:spChg>
      </pc:sldChg>
    </pc:docChg>
  </pc:docChgLst>
  <pc:docChgLst>
    <pc:chgData name="Edwards, Douglas" userId="S::dedwards7@gatech.edu::c1a94ccf-7d62-4a44-bbe9-4639a4150ebf" providerId="AD" clId="Web-{63A32686-9275-4678-B695-FC7B2A24C1B4}"/>
    <pc:docChg chg="mod">
      <pc:chgData name="Edwards, Douglas" userId="S::dedwards7@gatech.edu::c1a94ccf-7d62-4a44-bbe9-4639a4150ebf" providerId="AD" clId="Web-{63A32686-9275-4678-B695-FC7B2A24C1B4}" dt="2022-07-26T14:48:08.462" v="1"/>
      <pc:docMkLst>
        <pc:docMk/>
      </pc:docMkLst>
      <pc:sldChg chg="addCm">
        <pc:chgData name="Edwards, Douglas" userId="S::dedwards7@gatech.edu::c1a94ccf-7d62-4a44-bbe9-4639a4150ebf" providerId="AD" clId="Web-{63A32686-9275-4678-B695-FC7B2A24C1B4}" dt="2022-07-26T14:48:08.462" v="1"/>
        <pc:sldMkLst>
          <pc:docMk/>
          <pc:sldMk cId="0" sldId="262"/>
        </pc:sldMkLst>
      </pc:sldChg>
    </pc:docChg>
  </pc:docChgLst>
  <pc:docChgLst>
    <pc:chgData name="Paz, Jed Matthew M" userId="S::jpaz6@gatech.edu::6c9ebb77-b819-4654-95d7-a9e398582544" providerId="AD" clId="Web-{8516FF0E-1728-4541-FD7F-26B0DF86C093}"/>
    <pc:docChg chg="mod">
      <pc:chgData name="Paz, Jed Matthew M" userId="S::jpaz6@gatech.edu::6c9ebb77-b819-4654-95d7-a9e398582544" providerId="AD" clId="Web-{8516FF0E-1728-4541-FD7F-26B0DF86C093}" dt="2023-03-16T15:09:14.107" v="1"/>
      <pc:docMkLst>
        <pc:docMk/>
      </pc:docMkLst>
      <pc:sldChg chg="addCm">
        <pc:chgData name="Paz, Jed Matthew M" userId="S::jpaz6@gatech.edu::6c9ebb77-b819-4654-95d7-a9e398582544" providerId="AD" clId="Web-{8516FF0E-1728-4541-FD7F-26B0DF86C093}" dt="2023-03-16T15:09:14.107" v="1"/>
        <pc:sldMkLst>
          <pc:docMk/>
          <pc:sldMk cId="753432520" sldId="2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az, Jed Matthew M" userId="S::jpaz6@gatech.edu::6c9ebb77-b819-4654-95d7-a9e398582544" providerId="AD" clId="Web-{8516FF0E-1728-4541-FD7F-26B0DF86C093}" dt="2023-03-16T15:09:14.107" v="1"/>
              <pc2:cmMkLst xmlns:pc2="http://schemas.microsoft.com/office/powerpoint/2019/9/main/command">
                <pc:docMk/>
                <pc:sldMk cId="753432520" sldId="269"/>
                <pc2:cmMk id="{052270D1-5941-47BD-B93E-A4DF01A6DECB}"/>
              </pc2:cmMkLst>
            </pc226:cmChg>
          </p:ext>
        </pc:extLst>
      </pc:sldChg>
    </pc:docChg>
  </pc:docChgLst>
  <pc:docChgLst>
    <pc:chgData name="Missner, Samuel A" userId="S::smissner3@gatech.edu::a488782b-140e-4077-96f0-dcf6587c1901" providerId="AD" clId="Web-{644377F4-DAAC-48BD-AC30-2FC733F90887}"/>
    <pc:docChg chg="modSld">
      <pc:chgData name="Missner, Samuel A" userId="S::smissner3@gatech.edu::a488782b-140e-4077-96f0-dcf6587c1901" providerId="AD" clId="Web-{644377F4-DAAC-48BD-AC30-2FC733F90887}" dt="2023-02-25T23:27:24.809" v="0" actId="20577"/>
      <pc:docMkLst>
        <pc:docMk/>
      </pc:docMkLst>
      <pc:sldChg chg="modSp">
        <pc:chgData name="Missner, Samuel A" userId="S::smissner3@gatech.edu::a488782b-140e-4077-96f0-dcf6587c1901" providerId="AD" clId="Web-{644377F4-DAAC-48BD-AC30-2FC733F90887}" dt="2023-02-25T23:27:24.809" v="0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644377F4-DAAC-48BD-AC30-2FC733F90887}" dt="2023-02-25T23:27:24.809" v="0" actId="20577"/>
          <ac:spMkLst>
            <pc:docMk/>
            <pc:sldMk cId="0" sldId="258"/>
            <ac:spMk id="108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A18BCD56-ADD1-4BF9-B56E-6B7FFC9E7A4E}"/>
    <pc:docChg chg="modSld">
      <pc:chgData name="Missner, Samuel A" userId="S::smissner3@gatech.edu::a488782b-140e-4077-96f0-dcf6587c1901" providerId="AD" clId="Web-{A18BCD56-ADD1-4BF9-B56E-6B7FFC9E7A4E}" dt="2022-09-15T17:08:46.064" v="5" actId="1076"/>
      <pc:docMkLst>
        <pc:docMk/>
      </pc:docMkLst>
      <pc:sldChg chg="addSp modSp addAnim modAnim">
        <pc:chgData name="Missner, Samuel A" userId="S::smissner3@gatech.edu::a488782b-140e-4077-96f0-dcf6587c1901" providerId="AD" clId="Web-{A18BCD56-ADD1-4BF9-B56E-6B7FFC9E7A4E}" dt="2022-09-15T17:08:46.064" v="5" actId="1076"/>
        <pc:sldMkLst>
          <pc:docMk/>
          <pc:sldMk cId="0" sldId="264"/>
        </pc:sldMkLst>
        <pc:picChg chg="add mod">
          <ac:chgData name="Missner, Samuel A" userId="S::smissner3@gatech.edu::a488782b-140e-4077-96f0-dcf6587c1901" providerId="AD" clId="Web-{A18BCD56-ADD1-4BF9-B56E-6B7FFC9E7A4E}" dt="2022-09-15T17:08:46.064" v="5" actId="1076"/>
          <ac:picMkLst>
            <pc:docMk/>
            <pc:sldMk cId="0" sldId="264"/>
            <ac:picMk id="2" creationId="{12EE720E-5F5C-2ABC-2462-1AAB36C7B398}"/>
          </ac:picMkLst>
        </pc:picChg>
      </pc:sldChg>
    </pc:docChg>
  </pc:docChgLst>
  <pc:docChgLst>
    <pc:chgData name="Missner, Samuel A" userId="S::smissner3@gatech.edu::a488782b-140e-4077-96f0-dcf6587c1901" providerId="AD" clId="Web-{1F0A33ED-9750-425C-A958-D9BB8C0C6430}"/>
    <pc:docChg chg="modSld">
      <pc:chgData name="Missner, Samuel A" userId="S::smissner3@gatech.edu::a488782b-140e-4077-96f0-dcf6587c1901" providerId="AD" clId="Web-{1F0A33ED-9750-425C-A958-D9BB8C0C6430}" dt="2022-10-04T16:12:18.271" v="20" actId="1076"/>
      <pc:docMkLst>
        <pc:docMk/>
      </pc:docMkLst>
      <pc:sldChg chg="addSp delSp modSp modNotes">
        <pc:chgData name="Missner, Samuel A" userId="S::smissner3@gatech.edu::a488782b-140e-4077-96f0-dcf6587c1901" providerId="AD" clId="Web-{1F0A33ED-9750-425C-A958-D9BB8C0C6430}" dt="2022-10-04T16:12:18.271" v="20" actId="1076"/>
        <pc:sldMkLst>
          <pc:docMk/>
          <pc:sldMk cId="0" sldId="261"/>
        </pc:sldMkLst>
        <pc:picChg chg="add mod">
          <ac:chgData name="Missner, Samuel A" userId="S::smissner3@gatech.edu::a488782b-140e-4077-96f0-dcf6587c1901" providerId="AD" clId="Web-{1F0A33ED-9750-425C-A958-D9BB8C0C6430}" dt="2022-10-04T16:12:18.271" v="20" actId="1076"/>
          <ac:picMkLst>
            <pc:docMk/>
            <pc:sldMk cId="0" sldId="261"/>
            <ac:picMk id="3" creationId="{29572295-4012-D33A-7EA0-097E162376FD}"/>
          </ac:picMkLst>
        </pc:picChg>
        <pc:picChg chg="del">
          <ac:chgData name="Missner, Samuel A" userId="S::smissner3@gatech.edu::a488782b-140e-4077-96f0-dcf6587c1901" providerId="AD" clId="Web-{1F0A33ED-9750-425C-A958-D9BB8C0C6430}" dt="2022-10-04T16:12:09.145" v="16"/>
          <ac:picMkLst>
            <pc:docMk/>
            <pc:sldMk cId="0" sldId="261"/>
            <ac:picMk id="138" creationId="{00000000-0000-0000-0000-000000000000}"/>
          </ac:picMkLst>
        </pc:picChg>
      </pc:sldChg>
      <pc:sldChg chg="addSp delSp modSp addAnim delAnim modAnim modNotes">
        <pc:chgData name="Missner, Samuel A" userId="S::smissner3@gatech.edu::a488782b-140e-4077-96f0-dcf6587c1901" providerId="AD" clId="Web-{1F0A33ED-9750-425C-A958-D9BB8C0C6430}" dt="2022-10-04T16:09:32.265" v="13"/>
        <pc:sldMkLst>
          <pc:docMk/>
          <pc:sldMk cId="0" sldId="264"/>
        </pc:sldMkLst>
        <pc:picChg chg="del">
          <ac:chgData name="Missner, Samuel A" userId="S::smissner3@gatech.edu::a488782b-140e-4077-96f0-dcf6587c1901" providerId="AD" clId="Web-{1F0A33ED-9750-425C-A958-D9BB8C0C6430}" dt="2022-10-04T16:05:05.162" v="0"/>
          <ac:picMkLst>
            <pc:docMk/>
            <pc:sldMk cId="0" sldId="264"/>
            <ac:picMk id="2" creationId="{12EE720E-5F5C-2ABC-2462-1AAB36C7B398}"/>
          </ac:picMkLst>
        </pc:picChg>
        <pc:picChg chg="add mod">
          <ac:chgData name="Missner, Samuel A" userId="S::smissner3@gatech.edu::a488782b-140e-4077-96f0-dcf6587c1901" providerId="AD" clId="Web-{1F0A33ED-9750-425C-A958-D9BB8C0C6430}" dt="2022-10-04T16:05:19.085" v="5" actId="1076"/>
          <ac:picMkLst>
            <pc:docMk/>
            <pc:sldMk cId="0" sldId="264"/>
            <ac:picMk id="3" creationId="{DD135273-55AD-0E17-4B72-533CEC21CF28}"/>
          </ac:picMkLst>
        </pc:picChg>
        <pc:picChg chg="add mod">
          <ac:chgData name="Missner, Samuel A" userId="S::smissner3@gatech.edu::a488782b-140e-4077-96f0-dcf6587c1901" providerId="AD" clId="Web-{1F0A33ED-9750-425C-A958-D9BB8C0C6430}" dt="2022-10-04T16:08:40.185" v="11" actId="14100"/>
          <ac:picMkLst>
            <pc:docMk/>
            <pc:sldMk cId="0" sldId="264"/>
            <ac:picMk id="4" creationId="{375164F7-2F09-B6AE-B8B3-738E94D01A53}"/>
          </ac:picMkLst>
        </pc:picChg>
        <pc:picChg chg="del">
          <ac:chgData name="Missner, Samuel A" userId="S::smissner3@gatech.edu::a488782b-140e-4077-96f0-dcf6587c1901" providerId="AD" clId="Web-{1F0A33ED-9750-425C-A958-D9BB8C0C6430}" dt="2022-10-04T16:08:31.950" v="8"/>
          <ac:picMkLst>
            <pc:docMk/>
            <pc:sldMk cId="0" sldId="264"/>
            <ac:picMk id="180" creationId="{00000000-0000-0000-0000-000000000000}"/>
          </ac:picMkLst>
        </pc:picChg>
      </pc:sldChg>
    </pc:docChg>
  </pc:docChgLst>
  <pc:docChgLst>
    <pc:chgData name="Paz, Jed Matthew M" userId="S::jpaz6@gatech.edu::6c9ebb77-b819-4654-95d7-a9e398582544" providerId="AD" clId="Web-{BCEB9EE4-FEA5-247F-3584-8C8EAA5AFE63}"/>
    <pc:docChg chg="modSld">
      <pc:chgData name="Paz, Jed Matthew M" userId="S::jpaz6@gatech.edu::6c9ebb77-b819-4654-95d7-a9e398582544" providerId="AD" clId="Web-{BCEB9EE4-FEA5-247F-3584-8C8EAA5AFE63}" dt="2024-06-13T11:38:02.056" v="40" actId="20577"/>
      <pc:docMkLst>
        <pc:docMk/>
      </pc:docMkLst>
      <pc:sldChg chg="addSp modSp">
        <pc:chgData name="Paz, Jed Matthew M" userId="S::jpaz6@gatech.edu::6c9ebb77-b819-4654-95d7-a9e398582544" providerId="AD" clId="Web-{BCEB9EE4-FEA5-247F-3584-8C8EAA5AFE63}" dt="2024-06-13T11:38:02.056" v="40" actId="20577"/>
        <pc:sldMkLst>
          <pc:docMk/>
          <pc:sldMk cId="2095486128" sldId="285"/>
        </pc:sldMkLst>
        <pc:spChg chg="mod">
          <ac:chgData name="Paz, Jed Matthew M" userId="S::jpaz6@gatech.edu::6c9ebb77-b819-4654-95d7-a9e398582544" providerId="AD" clId="Web-{BCEB9EE4-FEA5-247F-3584-8C8EAA5AFE63}" dt="2024-06-13T11:36:13.098" v="12" actId="20577"/>
          <ac:spMkLst>
            <pc:docMk/>
            <pc:sldMk cId="2095486128" sldId="285"/>
            <ac:spMk id="3" creationId="{10ED2E24-0A5E-551A-914D-03569F56C2EC}"/>
          </ac:spMkLst>
        </pc:spChg>
        <pc:spChg chg="add mod">
          <ac:chgData name="Paz, Jed Matthew M" userId="S::jpaz6@gatech.edu::6c9ebb77-b819-4654-95d7-a9e398582544" providerId="AD" clId="Web-{BCEB9EE4-FEA5-247F-3584-8C8EAA5AFE63}" dt="2024-06-13T11:38:02.056" v="40" actId="20577"/>
          <ac:spMkLst>
            <pc:docMk/>
            <pc:sldMk cId="2095486128" sldId="285"/>
            <ac:spMk id="4" creationId="{F0AAFA55-317E-FD12-87B5-FE830483DD3F}"/>
          </ac:spMkLst>
        </pc:spChg>
      </pc:sldChg>
    </pc:docChg>
  </pc:docChgLst>
  <pc:docChgLst>
    <pc:chgData name="Paz, Jed Matthew M" userId="S::jpaz6@gatech.edu::6c9ebb77-b819-4654-95d7-a9e398582544" providerId="AD" clId="Web-{2D8C634B-3BE9-9ECF-3556-E750239DCBC0}"/>
    <pc:docChg chg="modSld">
      <pc:chgData name="Paz, Jed Matthew M" userId="S::jpaz6@gatech.edu::6c9ebb77-b819-4654-95d7-a9e398582544" providerId="AD" clId="Web-{2D8C634B-3BE9-9ECF-3556-E750239DCBC0}" dt="2024-06-13T11:33:53.430" v="4" actId="1076"/>
      <pc:docMkLst>
        <pc:docMk/>
      </pc:docMkLst>
      <pc:sldChg chg="addSp delSp modSp">
        <pc:chgData name="Paz, Jed Matthew M" userId="S::jpaz6@gatech.edu::6c9ebb77-b819-4654-95d7-a9e398582544" providerId="AD" clId="Web-{2D8C634B-3BE9-9ECF-3556-E750239DCBC0}" dt="2024-06-13T11:33:53.430" v="4" actId="1076"/>
        <pc:sldMkLst>
          <pc:docMk/>
          <pc:sldMk cId="100132948" sldId="271"/>
        </pc:sldMkLst>
        <pc:picChg chg="del">
          <ac:chgData name="Paz, Jed Matthew M" userId="S::jpaz6@gatech.edu::6c9ebb77-b819-4654-95d7-a9e398582544" providerId="AD" clId="Web-{2D8C634B-3BE9-9ECF-3556-E750239DCBC0}" dt="2024-06-13T11:33:37.008" v="0"/>
          <ac:picMkLst>
            <pc:docMk/>
            <pc:sldMk cId="100132948" sldId="271"/>
            <ac:picMk id="4" creationId="{FBE4AE8B-B5CD-0319-7A43-41409D18111F}"/>
          </ac:picMkLst>
        </pc:picChg>
        <pc:picChg chg="add mod">
          <ac:chgData name="Paz, Jed Matthew M" userId="S::jpaz6@gatech.edu::6c9ebb77-b819-4654-95d7-a9e398582544" providerId="AD" clId="Web-{2D8C634B-3BE9-9ECF-3556-E750239DCBC0}" dt="2024-06-13T11:33:53.430" v="4" actId="1076"/>
          <ac:picMkLst>
            <pc:docMk/>
            <pc:sldMk cId="100132948" sldId="271"/>
            <ac:picMk id="5" creationId="{1D3BA8CF-F0A4-5EF5-70BD-198F2F8C471C}"/>
          </ac:picMkLst>
        </pc:picChg>
      </pc:sldChg>
    </pc:docChg>
  </pc:docChgLst>
  <pc:docChgLst>
    <pc:chgData name="Missner, Samuel A" userId="S::smissner3@gatech.edu::a488782b-140e-4077-96f0-dcf6587c1901" providerId="AD" clId="Web-{D266C65C-6097-4A5C-A225-7E30D47107EE}"/>
    <pc:docChg chg="modSld">
      <pc:chgData name="Missner, Samuel A" userId="S::smissner3@gatech.edu::a488782b-140e-4077-96f0-dcf6587c1901" providerId="AD" clId="Web-{D266C65C-6097-4A5C-A225-7E30D47107EE}" dt="2023-04-27T16:43:57.688" v="314" actId="20577"/>
      <pc:docMkLst>
        <pc:docMk/>
      </pc:docMkLst>
      <pc:sldChg chg="modSp addCm modCm">
        <pc:chgData name="Missner, Samuel A" userId="S::smissner3@gatech.edu::a488782b-140e-4077-96f0-dcf6587c1901" providerId="AD" clId="Web-{D266C65C-6097-4A5C-A225-7E30D47107EE}" dt="2023-04-27T16:43:57.688" v="314" actId="20577"/>
        <pc:sldMkLst>
          <pc:docMk/>
          <pc:sldMk cId="3653272149" sldId="272"/>
        </pc:sldMkLst>
        <pc:spChg chg="mod">
          <ac:chgData name="Missner, Samuel A" userId="S::smissner3@gatech.edu::a488782b-140e-4077-96f0-dcf6587c1901" providerId="AD" clId="Web-{D266C65C-6097-4A5C-A225-7E30D47107EE}" dt="2023-04-27T16:43:57.688" v="314" actId="20577"/>
          <ac:spMkLst>
            <pc:docMk/>
            <pc:sldMk cId="3653272149" sldId="272"/>
            <ac:spMk id="2" creationId="{251DC7DA-17A7-F17A-7B17-7AD6BC233338}"/>
          </ac:spMkLst>
        </pc:spChg>
        <pc:spChg chg="mod">
          <ac:chgData name="Missner, Samuel A" userId="S::smissner3@gatech.edu::a488782b-140e-4077-96f0-dcf6587c1901" providerId="AD" clId="Web-{D266C65C-6097-4A5C-A225-7E30D47107EE}" dt="2023-04-27T16:24:30.476" v="11" actId="20577"/>
          <ac:spMkLst>
            <pc:docMk/>
            <pc:sldMk cId="3653272149" sldId="272"/>
            <ac:spMk id="115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Missner, Samuel A" userId="S::smissner3@gatech.edu::a488782b-140e-4077-96f0-dcf6587c1901" providerId="AD" clId="Web-{D266C65C-6097-4A5C-A225-7E30D47107EE}" dt="2023-04-27T16:37:09.377" v="170"/>
              <pc2:cmMkLst xmlns:pc2="http://schemas.microsoft.com/office/powerpoint/2019/9/main/command">
                <pc:docMk/>
                <pc:sldMk cId="3653272149" sldId="272"/>
                <pc2:cmMk id="{2ADCE26A-9CB5-485F-B339-6A1D3010EF74}"/>
              </pc2:cmMkLst>
            </pc226:cmChg>
          </p:ext>
        </pc:extLst>
      </pc:sldChg>
    </pc:docChg>
  </pc:docChgLst>
  <pc:docChgLst>
    <pc:chgData name="Missner, Samuel A" userId="S::smissner3@gatech.edu::a488782b-140e-4077-96f0-dcf6587c1901" providerId="AD" clId="Web-{27536514-A7FC-488A-8CAA-1BF17DB0FAC4}"/>
    <pc:docChg chg="">
      <pc:chgData name="Missner, Samuel A" userId="S::smissner3@gatech.edu::a488782b-140e-4077-96f0-dcf6587c1901" providerId="AD" clId="Web-{27536514-A7FC-488A-8CAA-1BF17DB0FAC4}" dt="2023-03-19T00:00:05.841" v="0"/>
      <pc:docMkLst>
        <pc:docMk/>
      </pc:docMkLst>
      <pc:sldChg chg="delCm">
        <pc:chgData name="Missner, Samuel A" userId="S::smissner3@gatech.edu::a488782b-140e-4077-96f0-dcf6587c1901" providerId="AD" clId="Web-{27536514-A7FC-488A-8CAA-1BF17DB0FAC4}" dt="2023-03-19T00:00:05.841" v="0"/>
        <pc:sldMkLst>
          <pc:docMk/>
          <pc:sldMk cId="753432520" sldId="2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issner, Samuel A" userId="S::smissner3@gatech.edu::a488782b-140e-4077-96f0-dcf6587c1901" providerId="AD" clId="Web-{27536514-A7FC-488A-8CAA-1BF17DB0FAC4}" dt="2023-03-19T00:00:05.841" v="0"/>
              <pc2:cmMkLst xmlns:pc2="http://schemas.microsoft.com/office/powerpoint/2019/9/main/command">
                <pc:docMk/>
                <pc:sldMk cId="753432520" sldId="269"/>
                <pc2:cmMk id="{9966ED08-53F3-47F9-B681-2AA6487A7E7A}"/>
              </pc2:cmMkLst>
            </pc226:cmChg>
          </p:ext>
        </pc:extLst>
      </pc:sldChg>
    </pc:docChg>
  </pc:docChgLst>
  <pc:docChgLst>
    <pc:chgData name="Missner, Samuel" userId="S::smissner3@gatech.edu::a488782b-140e-4077-96f0-dcf6587c1901" providerId="AD" clId="Web-{8BB5C8BE-58DC-47BA-9DD8-7E532F9CA5CA}"/>
    <pc:docChg chg="modSld">
      <pc:chgData name="Missner, Samuel" userId="S::smissner3@gatech.edu::a488782b-140e-4077-96f0-dcf6587c1901" providerId="AD" clId="Web-{8BB5C8BE-58DC-47BA-9DD8-7E532F9CA5CA}" dt="2023-05-26T21:25:39.397" v="24" actId="20577"/>
      <pc:docMkLst>
        <pc:docMk/>
      </pc:docMkLst>
      <pc:sldChg chg="modSp">
        <pc:chgData name="Missner, Samuel" userId="S::smissner3@gatech.edu::a488782b-140e-4077-96f0-dcf6587c1901" providerId="AD" clId="Web-{8BB5C8BE-58DC-47BA-9DD8-7E532F9CA5CA}" dt="2023-05-26T21:25:39.397" v="24" actId="20577"/>
        <pc:sldMkLst>
          <pc:docMk/>
          <pc:sldMk cId="1401309591" sldId="279"/>
        </pc:sldMkLst>
        <pc:spChg chg="mod">
          <ac:chgData name="Missner, Samuel" userId="S::smissner3@gatech.edu::a488782b-140e-4077-96f0-dcf6587c1901" providerId="AD" clId="Web-{8BB5C8BE-58DC-47BA-9DD8-7E532F9CA5CA}" dt="2023-05-26T21:24:59.365" v="3" actId="20577"/>
          <ac:spMkLst>
            <pc:docMk/>
            <pc:sldMk cId="1401309591" sldId="279"/>
            <ac:spMk id="5" creationId="{22ACCD62-509D-4335-DCE1-13A878C3CE32}"/>
          </ac:spMkLst>
        </pc:spChg>
        <pc:spChg chg="mod">
          <ac:chgData name="Missner, Samuel" userId="S::smissner3@gatech.edu::a488782b-140e-4077-96f0-dcf6587c1901" providerId="AD" clId="Web-{8BB5C8BE-58DC-47BA-9DD8-7E532F9CA5CA}" dt="2023-05-26T21:25:39.397" v="24" actId="20577"/>
          <ac:spMkLst>
            <pc:docMk/>
            <pc:sldMk cId="1401309591" sldId="279"/>
            <ac:spMk id="10" creationId="{0783F698-5E54-F601-D29D-DBA06A014091}"/>
          </ac:spMkLst>
        </pc:spChg>
      </pc:sldChg>
    </pc:docChg>
  </pc:docChgLst>
  <pc:docChgLst>
    <pc:chgData name="McCall, Lauren" userId="S::lmccall7@gatech.edu::0525a10b-d9b0-4c06-a260-852393986b03" providerId="AD" clId="Web-{CA607F2F-AC0E-4B9F-ADD2-C4F1ADA4EF4E}"/>
    <pc:docChg chg="modSld">
      <pc:chgData name="McCall, Lauren" userId="S::lmccall7@gatech.edu::0525a10b-d9b0-4c06-a260-852393986b03" providerId="AD" clId="Web-{CA607F2F-AC0E-4B9F-ADD2-C4F1ADA4EF4E}" dt="2022-08-19T18:02:46.619" v="0"/>
      <pc:docMkLst>
        <pc:docMk/>
      </pc:docMkLst>
      <pc:sldChg chg="delSp">
        <pc:chgData name="McCall, Lauren" userId="S::lmccall7@gatech.edu::0525a10b-d9b0-4c06-a260-852393986b03" providerId="AD" clId="Web-{CA607F2F-AC0E-4B9F-ADD2-C4F1ADA4EF4E}" dt="2022-08-19T18:02:46.619" v="0"/>
        <pc:sldMkLst>
          <pc:docMk/>
          <pc:sldMk cId="0" sldId="256"/>
        </pc:sldMkLst>
        <pc:picChg chg="del">
          <ac:chgData name="McCall, Lauren" userId="S::lmccall7@gatech.edu::0525a10b-d9b0-4c06-a260-852393986b03" providerId="AD" clId="Web-{CA607F2F-AC0E-4B9F-ADD2-C4F1ADA4EF4E}" dt="2022-08-19T18:02:46.619" v="0"/>
          <ac:picMkLst>
            <pc:docMk/>
            <pc:sldMk cId="0" sldId="256"/>
            <ac:picMk id="81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E2CD4BF3-E6DA-4978-B118-5FE7460CEC03}"/>
    <pc:docChg chg="modSld">
      <pc:chgData name="Missner, Samuel A" userId="S::smissner3@gatech.edu::a488782b-140e-4077-96f0-dcf6587c1901" providerId="AD" clId="Web-{E2CD4BF3-E6DA-4978-B118-5FE7460CEC03}" dt="2022-09-18T23:48:40.389" v="18" actId="1076"/>
      <pc:docMkLst>
        <pc:docMk/>
      </pc:docMkLst>
      <pc:sldChg chg="addSp delSp modSp">
        <pc:chgData name="Missner, Samuel A" userId="S::smissner3@gatech.edu::a488782b-140e-4077-96f0-dcf6587c1901" providerId="AD" clId="Web-{E2CD4BF3-E6DA-4978-B118-5FE7460CEC03}" dt="2022-09-18T23:47:57.981" v="2"/>
        <pc:sldMkLst>
          <pc:docMk/>
          <pc:sldMk cId="0" sldId="261"/>
        </pc:sldMkLst>
        <pc:picChg chg="add mod">
          <ac:chgData name="Missner, Samuel A" userId="S::smissner3@gatech.edu::a488782b-140e-4077-96f0-dcf6587c1901" providerId="AD" clId="Web-{E2CD4BF3-E6DA-4978-B118-5FE7460CEC03}" dt="2022-09-18T23:47:57.013" v="1" actId="1076"/>
          <ac:picMkLst>
            <pc:docMk/>
            <pc:sldMk cId="0" sldId="261"/>
            <ac:picMk id="2" creationId="{946A2416-75BF-E5EF-16F7-890487259F7F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7:57.981" v="2"/>
          <ac:picMkLst>
            <pc:docMk/>
            <pc:sldMk cId="0" sldId="261"/>
            <ac:picMk id="139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10.388" v="6" actId="1076"/>
        <pc:sldMkLst>
          <pc:docMk/>
          <pc:sldMk cId="0" sldId="262"/>
        </pc:sldMkLst>
        <pc:picChg chg="add mod">
          <ac:chgData name="Missner, Samuel A" userId="S::smissner3@gatech.edu::a488782b-140e-4077-96f0-dcf6587c1901" providerId="AD" clId="Web-{E2CD4BF3-E6DA-4978-B118-5FE7460CEC03}" dt="2022-09-18T23:48:10.388" v="6" actId="1076"/>
          <ac:picMkLst>
            <pc:docMk/>
            <pc:sldMk cId="0" sldId="262"/>
            <ac:picMk id="4" creationId="{5B323830-7732-DD60-B294-7CA305C009B2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03.185" v="4"/>
          <ac:picMkLst>
            <pc:docMk/>
            <pc:sldMk cId="0" sldId="262"/>
            <ac:picMk id="151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23.279" v="12" actId="1076"/>
        <pc:sldMkLst>
          <pc:docMk/>
          <pc:sldMk cId="0" sldId="263"/>
        </pc:sldMkLst>
        <pc:picChg chg="add mod">
          <ac:chgData name="Missner, Samuel A" userId="S::smissner3@gatech.edu::a488782b-140e-4077-96f0-dcf6587c1901" providerId="AD" clId="Web-{E2CD4BF3-E6DA-4978-B118-5FE7460CEC03}" dt="2022-09-18T23:48:23.279" v="12" actId="1076"/>
          <ac:picMkLst>
            <pc:docMk/>
            <pc:sldMk cId="0" sldId="263"/>
            <ac:picMk id="2" creationId="{4D1B541F-BA1A-AA19-F5E0-F02873466CD5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17.888" v="10"/>
          <ac:picMkLst>
            <pc:docMk/>
            <pc:sldMk cId="0" sldId="263"/>
            <ac:picMk id="163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40.389" v="18" actId="1076"/>
        <pc:sldMkLst>
          <pc:docMk/>
          <pc:sldMk cId="0" sldId="264"/>
        </pc:sldMkLst>
        <pc:picChg chg="add mod">
          <ac:chgData name="Missner, Samuel A" userId="S::smissner3@gatech.edu::a488782b-140e-4077-96f0-dcf6587c1901" providerId="AD" clId="Web-{E2CD4BF3-E6DA-4978-B118-5FE7460CEC03}" dt="2022-09-18T23:48:40.389" v="18" actId="1076"/>
          <ac:picMkLst>
            <pc:docMk/>
            <pc:sldMk cId="0" sldId="264"/>
            <ac:picMk id="3" creationId="{38AD7925-A1A6-15B1-D33D-0F1E4E8B93E4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36.185" v="16"/>
          <ac:picMkLst>
            <pc:docMk/>
            <pc:sldMk cId="0" sldId="264"/>
            <ac:picMk id="181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34.107" v="15" actId="1076"/>
        <pc:sldMkLst>
          <pc:docMk/>
          <pc:sldMk cId="0" sldId="265"/>
        </pc:sldMkLst>
        <pc:picChg chg="add mod">
          <ac:chgData name="Missner, Samuel A" userId="S::smissner3@gatech.edu::a488782b-140e-4077-96f0-dcf6587c1901" providerId="AD" clId="Web-{E2CD4BF3-E6DA-4978-B118-5FE7460CEC03}" dt="2022-09-18T23:48:34.107" v="15" actId="1076"/>
          <ac:picMkLst>
            <pc:docMk/>
            <pc:sldMk cId="0" sldId="265"/>
            <ac:picMk id="2" creationId="{3754F39C-1EE7-0D58-B3A3-BBB0B2E4F056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27.529" v="13"/>
          <ac:picMkLst>
            <pc:docMk/>
            <pc:sldMk cId="0" sldId="265"/>
            <ac:picMk id="192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16.388" v="9" actId="1076"/>
        <pc:sldMkLst>
          <pc:docMk/>
          <pc:sldMk cId="4233766596" sldId="266"/>
        </pc:sldMkLst>
        <pc:picChg chg="add mod">
          <ac:chgData name="Missner, Samuel A" userId="S::smissner3@gatech.edu::a488782b-140e-4077-96f0-dcf6587c1901" providerId="AD" clId="Web-{E2CD4BF3-E6DA-4978-B118-5FE7460CEC03}" dt="2022-09-18T23:48:16.388" v="9" actId="1076"/>
          <ac:picMkLst>
            <pc:docMk/>
            <pc:sldMk cId="4233766596" sldId="266"/>
            <ac:picMk id="4" creationId="{8CD156B3-6590-502E-1F65-96C84D5C6C37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13.294" v="7"/>
          <ac:picMkLst>
            <pc:docMk/>
            <pc:sldMk cId="4233766596" sldId="266"/>
            <ac:picMk id="151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D32D76BE-69F7-4BDE-BB06-49AB6BD15A5D}"/>
    <pc:docChg chg="modSld">
      <pc:chgData name="Missner, Samuel A" userId="S::smissner3@gatech.edu::a488782b-140e-4077-96f0-dcf6587c1901" providerId="AD" clId="Web-{D32D76BE-69F7-4BDE-BB06-49AB6BD15A5D}" dt="2022-09-18T23:34:10.371" v="5" actId="1076"/>
      <pc:docMkLst>
        <pc:docMk/>
      </pc:docMkLst>
      <pc:sldChg chg="modSp">
        <pc:chgData name="Missner, Samuel A" userId="S::smissner3@gatech.edu::a488782b-140e-4077-96f0-dcf6587c1901" providerId="AD" clId="Web-{D32D76BE-69F7-4BDE-BB06-49AB6BD15A5D}" dt="2022-09-18T23:33:45.432" v="0" actId="1076"/>
        <pc:sldMkLst>
          <pc:docMk/>
          <pc:sldMk cId="0" sldId="261"/>
        </pc:sldMkLst>
        <pc:picChg chg="mod">
          <ac:chgData name="Missner, Samuel A" userId="S::smissner3@gatech.edu::a488782b-140e-4077-96f0-dcf6587c1901" providerId="AD" clId="Web-{D32D76BE-69F7-4BDE-BB06-49AB6BD15A5D}" dt="2022-09-18T23:33:45.432" v="0" actId="1076"/>
          <ac:picMkLst>
            <pc:docMk/>
            <pc:sldMk cId="0" sldId="261"/>
            <ac:picMk id="139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3:51.839" v="1" actId="1076"/>
        <pc:sldMkLst>
          <pc:docMk/>
          <pc:sldMk cId="0" sldId="262"/>
        </pc:sldMkLst>
        <pc:picChg chg="mod">
          <ac:chgData name="Missner, Samuel A" userId="S::smissner3@gatech.edu::a488782b-140e-4077-96f0-dcf6587c1901" providerId="AD" clId="Web-{D32D76BE-69F7-4BDE-BB06-49AB6BD15A5D}" dt="2022-09-18T23:33:51.839" v="1" actId="1076"/>
          <ac:picMkLst>
            <pc:docMk/>
            <pc:sldMk cId="0" sldId="262"/>
            <ac:picMk id="151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4:03.027" v="3" actId="1076"/>
        <pc:sldMkLst>
          <pc:docMk/>
          <pc:sldMk cId="0" sldId="263"/>
        </pc:sldMkLst>
        <pc:picChg chg="mod">
          <ac:chgData name="Missner, Samuel A" userId="S::smissner3@gatech.edu::a488782b-140e-4077-96f0-dcf6587c1901" providerId="AD" clId="Web-{D32D76BE-69F7-4BDE-BB06-49AB6BD15A5D}" dt="2022-09-18T23:34:03.027" v="3" actId="1076"/>
          <ac:picMkLst>
            <pc:docMk/>
            <pc:sldMk cId="0" sldId="263"/>
            <ac:picMk id="163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4:08.356" v="4" actId="1076"/>
        <pc:sldMkLst>
          <pc:docMk/>
          <pc:sldMk cId="0" sldId="264"/>
        </pc:sldMkLst>
        <pc:picChg chg="mod">
          <ac:chgData name="Missner, Samuel A" userId="S::smissner3@gatech.edu::a488782b-140e-4077-96f0-dcf6587c1901" providerId="AD" clId="Web-{D32D76BE-69F7-4BDE-BB06-49AB6BD15A5D}" dt="2022-09-18T23:34:08.356" v="4" actId="1076"/>
          <ac:picMkLst>
            <pc:docMk/>
            <pc:sldMk cId="0" sldId="264"/>
            <ac:picMk id="181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4:10.371" v="5" actId="1076"/>
        <pc:sldMkLst>
          <pc:docMk/>
          <pc:sldMk cId="0" sldId="265"/>
        </pc:sldMkLst>
        <pc:picChg chg="mod">
          <ac:chgData name="Missner, Samuel A" userId="S::smissner3@gatech.edu::a488782b-140e-4077-96f0-dcf6587c1901" providerId="AD" clId="Web-{D32D76BE-69F7-4BDE-BB06-49AB6BD15A5D}" dt="2022-09-18T23:34:10.371" v="5" actId="1076"/>
          <ac:picMkLst>
            <pc:docMk/>
            <pc:sldMk cId="0" sldId="265"/>
            <ac:picMk id="192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3:58.308" v="2" actId="1076"/>
        <pc:sldMkLst>
          <pc:docMk/>
          <pc:sldMk cId="4233766596" sldId="266"/>
        </pc:sldMkLst>
        <pc:picChg chg="mod">
          <ac:chgData name="Missner, Samuel A" userId="S::smissner3@gatech.edu::a488782b-140e-4077-96f0-dcf6587c1901" providerId="AD" clId="Web-{D32D76BE-69F7-4BDE-BB06-49AB6BD15A5D}" dt="2022-09-18T23:33:58.308" v="2" actId="1076"/>
          <ac:picMkLst>
            <pc:docMk/>
            <pc:sldMk cId="4233766596" sldId="266"/>
            <ac:picMk id="151" creationId="{00000000-0000-0000-0000-000000000000}"/>
          </ac:picMkLst>
        </pc:picChg>
      </pc:sldChg>
    </pc:docChg>
  </pc:docChgLst>
  <pc:docChgLst>
    <pc:chgData name="Allen, Brittney J" userId="S::ballen88@gatech.edu::0ae0c295-440a-4855-a18a-673cab4448c4" providerId="AD" clId="Web-{CF6EB7D5-5E62-42F4-8630-593C1DA0E563}"/>
    <pc:docChg chg="modSld">
      <pc:chgData name="Allen, Brittney J" userId="S::ballen88@gatech.edu::0ae0c295-440a-4855-a18a-673cab4448c4" providerId="AD" clId="Web-{CF6EB7D5-5E62-42F4-8630-593C1DA0E563}" dt="2023-06-16T11:19:38.190" v="6" actId="20577"/>
      <pc:docMkLst>
        <pc:docMk/>
      </pc:docMkLst>
      <pc:sldChg chg="modSp">
        <pc:chgData name="Allen, Brittney J" userId="S::ballen88@gatech.edu::0ae0c295-440a-4855-a18a-673cab4448c4" providerId="AD" clId="Web-{CF6EB7D5-5E62-42F4-8630-593C1DA0E563}" dt="2023-06-16T11:19:38.190" v="6" actId="20577"/>
        <pc:sldMkLst>
          <pc:docMk/>
          <pc:sldMk cId="0" sldId="265"/>
        </pc:sldMkLst>
        <pc:spChg chg="mod">
          <ac:chgData name="Allen, Brittney J" userId="S::ballen88@gatech.edu::0ae0c295-440a-4855-a18a-673cab4448c4" providerId="AD" clId="Web-{CF6EB7D5-5E62-42F4-8630-593C1DA0E563}" dt="2023-06-16T11:19:38.190" v="6" actId="20577"/>
          <ac:spMkLst>
            <pc:docMk/>
            <pc:sldMk cId="0" sldId="265"/>
            <ac:spMk id="12" creationId="{44498BE1-F561-B9F6-CDEA-604324A8ECF3}"/>
          </ac:spMkLst>
        </pc:spChg>
      </pc:sldChg>
    </pc:docChg>
  </pc:docChgLst>
  <pc:docChgLst>
    <pc:chgData clId="Web-{56392AA1-55D5-41C6-92DA-E6CEFA55900A}"/>
    <pc:docChg chg="">
      <pc:chgData name="" userId="" providerId="" clId="Web-{56392AA1-55D5-41C6-92DA-E6CEFA55900A}" dt="2023-05-28T13:19:07.153" v="0"/>
      <pc:docMkLst>
        <pc:docMk/>
      </pc:docMkLst>
      <pc:sldChg chg="modCm">
        <pc:chgData name="" userId="" providerId="" clId="Web-{56392AA1-55D5-41C6-92DA-E6CEFA55900A}" dt="2023-05-28T13:19:07.153" v="0"/>
        <pc:sldMkLst>
          <pc:docMk/>
          <pc:sldMk cId="3930902945" sldId="26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" userId="" providerId="" clId="Web-{56392AA1-55D5-41C6-92DA-E6CEFA55900A}" dt="2023-05-28T13:19:07.153" v="0"/>
              <pc2:cmMkLst xmlns:pc2="http://schemas.microsoft.com/office/powerpoint/2019/9/main/command">
                <pc:docMk/>
                <pc:sldMk cId="3930902945" sldId="268"/>
                <pc2:cmMk id="{00D24A15-52C5-4AF0-96B6-2F546BC006D3}"/>
              </pc2:cmMkLst>
              <pc226:cmRplyChg chg="add">
                <pc226:chgData name="" userId="" providerId="" clId="Web-{56392AA1-55D5-41C6-92DA-E6CEFA55900A}" dt="2023-05-28T13:19:07.153" v="0"/>
                <pc2:cmRplyMkLst xmlns:pc2="http://schemas.microsoft.com/office/powerpoint/2019/9/main/command">
                  <pc:docMk/>
                  <pc:sldMk cId="3930902945" sldId="268"/>
                  <pc2:cmMk id="{00D24A15-52C5-4AF0-96B6-2F546BC006D3}"/>
                  <pc2:cmRplyMk id="{CDED8370-0331-4E24-84D6-4E070E8B3A55}"/>
                </pc2:cmRplyMkLst>
              </pc226:cmRplyChg>
            </pc226:cmChg>
          </p:ext>
        </pc:extLst>
      </pc:sldChg>
    </pc:docChg>
  </pc:docChgLst>
  <pc:docChgLst>
    <pc:chgData name="Missner, Samuel" userId="S::smissner3@gatech.edu::a488782b-140e-4077-96f0-dcf6587c1901" providerId="AD" clId="Web-{5126A1EC-57C7-459C-A4BB-2408A34BCC70}"/>
    <pc:docChg chg="modSld">
      <pc:chgData name="Missner, Samuel" userId="S::smissner3@gatech.edu::a488782b-140e-4077-96f0-dcf6587c1901" providerId="AD" clId="Web-{5126A1EC-57C7-459C-A4BB-2408A34BCC70}" dt="2023-06-06T14:03:44.809" v="168" actId="20577"/>
      <pc:docMkLst>
        <pc:docMk/>
      </pc:docMkLst>
      <pc:sldChg chg="addSp modSp">
        <pc:chgData name="Missner, Samuel" userId="S::smissner3@gatech.edu::a488782b-140e-4077-96f0-dcf6587c1901" providerId="AD" clId="Web-{5126A1EC-57C7-459C-A4BB-2408A34BCC70}" dt="2023-06-06T14:03:44.809" v="168" actId="20577"/>
        <pc:sldMkLst>
          <pc:docMk/>
          <pc:sldMk cId="3930902945" sldId="268"/>
        </pc:sldMkLst>
        <pc:spChg chg="mod">
          <ac:chgData name="Missner, Samuel" userId="S::smissner3@gatech.edu::a488782b-140e-4077-96f0-dcf6587c1901" providerId="AD" clId="Web-{5126A1EC-57C7-459C-A4BB-2408A34BCC70}" dt="2023-06-06T14:03:20.355" v="145" actId="20577"/>
          <ac:spMkLst>
            <pc:docMk/>
            <pc:sldMk cId="3930902945" sldId="268"/>
            <ac:spMk id="2" creationId="{251DC7DA-17A7-F17A-7B17-7AD6BC233338}"/>
          </ac:spMkLst>
        </pc:spChg>
        <pc:spChg chg="add mod">
          <ac:chgData name="Missner, Samuel" userId="S::smissner3@gatech.edu::a488782b-140e-4077-96f0-dcf6587c1901" providerId="AD" clId="Web-{5126A1EC-57C7-459C-A4BB-2408A34BCC70}" dt="2023-06-06T14:03:44.809" v="168" actId="20577"/>
          <ac:spMkLst>
            <pc:docMk/>
            <pc:sldMk cId="3930902945" sldId="268"/>
            <ac:spMk id="4" creationId="{68974DE7-A66C-2CC5-0935-904C338BE7C5}"/>
          </ac:spMkLst>
        </pc:spChg>
        <pc:picChg chg="add mod">
          <ac:chgData name="Missner, Samuel" userId="S::smissner3@gatech.edu::a488782b-140e-4077-96f0-dcf6587c1901" providerId="AD" clId="Web-{5126A1EC-57C7-459C-A4BB-2408A34BCC70}" dt="2023-06-06T14:00:23.319" v="43" actId="1076"/>
          <ac:picMkLst>
            <pc:docMk/>
            <pc:sldMk cId="3930902945" sldId="268"/>
            <ac:picMk id="3" creationId="{25804C8E-C8B0-8490-497F-B5D5F45EAE9C}"/>
          </ac:picMkLst>
        </pc:picChg>
      </pc:sldChg>
    </pc:docChg>
  </pc:docChgLst>
  <pc:docChgLst>
    <pc:chgData name="Missner, Samuel A" userId="S::smissner3@gatech.edu::a488782b-140e-4077-96f0-dcf6587c1901" providerId="AD" clId="Web-{F39E5AAC-E4E6-4F41-8D15-BC94AE741625}"/>
    <pc:docChg chg="modSld">
      <pc:chgData name="Missner, Samuel A" userId="S::smissner3@gatech.edu::a488782b-140e-4077-96f0-dcf6587c1901" providerId="AD" clId="Web-{F39E5AAC-E4E6-4F41-8D15-BC94AE741625}" dt="2022-12-17T18:37:53.671" v="18" actId="1076"/>
      <pc:docMkLst>
        <pc:docMk/>
      </pc:docMkLst>
      <pc:sldChg chg="addSp modSp">
        <pc:chgData name="Missner, Samuel A" userId="S::smissner3@gatech.edu::a488782b-140e-4077-96f0-dcf6587c1901" providerId="AD" clId="Web-{F39E5AAC-E4E6-4F41-8D15-BC94AE741625}" dt="2022-12-17T18:35:20.228" v="3" actId="1076"/>
        <pc:sldMkLst>
          <pc:docMk/>
          <pc:sldMk cId="0" sldId="262"/>
        </pc:sldMkLst>
        <pc:picChg chg="add mod">
          <ac:chgData name="Missner, Samuel A" userId="S::smissner3@gatech.edu::a488782b-140e-4077-96f0-dcf6587c1901" providerId="AD" clId="Web-{F39E5AAC-E4E6-4F41-8D15-BC94AE741625}" dt="2022-12-17T18:35:20.228" v="3" actId="1076"/>
          <ac:picMkLst>
            <pc:docMk/>
            <pc:sldMk cId="0" sldId="262"/>
            <ac:picMk id="4" creationId="{57F3270B-AC23-BB6A-464A-C6B09BDC64A9}"/>
          </ac:picMkLst>
        </pc:picChg>
      </pc:sldChg>
      <pc:sldChg chg="addSp delSp modSp">
        <pc:chgData name="Missner, Samuel A" userId="S::smissner3@gatech.edu::a488782b-140e-4077-96f0-dcf6587c1901" providerId="AD" clId="Web-{F39E5AAC-E4E6-4F41-8D15-BC94AE741625}" dt="2022-12-17T18:37:53.671" v="18" actId="1076"/>
        <pc:sldMkLst>
          <pc:docMk/>
          <pc:sldMk cId="0" sldId="263"/>
        </pc:sldMkLst>
        <pc:spChg chg="mod">
          <ac:chgData name="Missner, Samuel A" userId="S::smissner3@gatech.edu::a488782b-140e-4077-96f0-dcf6587c1901" providerId="AD" clId="Web-{F39E5AAC-E4E6-4F41-8D15-BC94AE741625}" dt="2022-12-17T18:37:06.341" v="7" actId="1076"/>
          <ac:spMkLst>
            <pc:docMk/>
            <pc:sldMk cId="0" sldId="263"/>
            <ac:spMk id="167" creationId="{00000000-0000-0000-0000-000000000000}"/>
          </ac:spMkLst>
        </pc:spChg>
        <pc:picChg chg="add mod ord">
          <ac:chgData name="Missner, Samuel A" userId="S::smissner3@gatech.edu::a488782b-140e-4077-96f0-dcf6587c1901" providerId="AD" clId="Web-{F39E5AAC-E4E6-4F41-8D15-BC94AE741625}" dt="2022-12-17T18:37:45.671" v="16"/>
          <ac:picMkLst>
            <pc:docMk/>
            <pc:sldMk cId="0" sldId="263"/>
            <ac:picMk id="2" creationId="{DFAA7235-AB0C-D1C0-03E9-B1C727766B2D}"/>
          </ac:picMkLst>
        </pc:picChg>
        <pc:picChg chg="mod">
          <ac:chgData name="Missner, Samuel A" userId="S::smissner3@gatech.edu::a488782b-140e-4077-96f0-dcf6587c1901" providerId="AD" clId="Web-{F39E5AAC-E4E6-4F41-8D15-BC94AE741625}" dt="2022-12-17T18:37:53.671" v="18" actId="1076"/>
          <ac:picMkLst>
            <pc:docMk/>
            <pc:sldMk cId="0" sldId="263"/>
            <ac:picMk id="156" creationId="{00000000-0000-0000-0000-000000000000}"/>
          </ac:picMkLst>
        </pc:picChg>
        <pc:picChg chg="add del">
          <ac:chgData name="Missner, Samuel A" userId="S::smissner3@gatech.edu::a488782b-140e-4077-96f0-dcf6587c1901" providerId="AD" clId="Web-{F39E5AAC-E4E6-4F41-8D15-BC94AE741625}" dt="2022-12-17T18:37:16.904" v="10"/>
          <ac:picMkLst>
            <pc:docMk/>
            <pc:sldMk cId="0" sldId="263"/>
            <ac:picMk id="162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6F79DE4A-945E-451E-B4CA-BEAC103CD1A1}"/>
    <pc:docChg chg="addSld">
      <pc:chgData name="Missner, Samuel A" userId="S::smissner3@gatech.edu::a488782b-140e-4077-96f0-dcf6587c1901" providerId="AD" clId="Web-{6F79DE4A-945E-451E-B4CA-BEAC103CD1A1}" dt="2023-04-27T16:13:45.520" v="0"/>
      <pc:docMkLst>
        <pc:docMk/>
      </pc:docMkLst>
      <pc:sldChg chg="add replId">
        <pc:chgData name="Missner, Samuel A" userId="S::smissner3@gatech.edu::a488782b-140e-4077-96f0-dcf6587c1901" providerId="AD" clId="Web-{6F79DE4A-945E-451E-B4CA-BEAC103CD1A1}" dt="2023-04-27T16:13:45.520" v="0"/>
        <pc:sldMkLst>
          <pc:docMk/>
          <pc:sldMk cId="3653272149" sldId="272"/>
        </pc:sldMkLst>
      </pc:sldChg>
    </pc:docChg>
  </pc:docChgLst>
  <pc:docChgLst>
    <pc:chgData name="Missner, Samuel A" userId="S::smissner3@gatech.edu::a488782b-140e-4077-96f0-dcf6587c1901" providerId="AD" clId="Web-{5978EDC5-D3F1-41A4-BDFC-14A0187078D9}"/>
    <pc:docChg chg="modSld">
      <pc:chgData name="Missner, Samuel A" userId="S::smissner3@gatech.edu::a488782b-140e-4077-96f0-dcf6587c1901" providerId="AD" clId="Web-{5978EDC5-D3F1-41A4-BDFC-14A0187078D9}" dt="2023-02-15T17:51:33.743" v="2" actId="20577"/>
      <pc:docMkLst>
        <pc:docMk/>
      </pc:docMkLst>
      <pc:sldChg chg="modSp">
        <pc:chgData name="Missner, Samuel A" userId="S::smissner3@gatech.edu::a488782b-140e-4077-96f0-dcf6587c1901" providerId="AD" clId="Web-{5978EDC5-D3F1-41A4-BDFC-14A0187078D9}" dt="2023-02-15T17:51:33.743" v="2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5978EDC5-D3F1-41A4-BDFC-14A0187078D9}" dt="2023-02-15T17:51:33.743" v="2" actId="20577"/>
          <ac:spMkLst>
            <pc:docMk/>
            <pc:sldMk cId="0" sldId="265"/>
            <ac:spMk id="189" creationId="{00000000-0000-0000-0000-000000000000}"/>
          </ac:spMkLst>
        </pc:spChg>
      </pc:sldChg>
    </pc:docChg>
  </pc:docChgLst>
  <pc:docChgLst>
    <pc:chgData name="Grossman, Sabrina R" userId="S::sgrossman8@gatech.edu::e13c3400-0684-4144-979f-e5ac76bab053" providerId="AD" clId="Web-{E90A5F97-7058-4CE3-8E78-48AC640F78FC}"/>
    <pc:docChg chg="addSld delSld modSld">
      <pc:chgData name="Grossman, Sabrina R" userId="S::sgrossman8@gatech.edu::e13c3400-0684-4144-979f-e5ac76bab053" providerId="AD" clId="Web-{E90A5F97-7058-4CE3-8E78-48AC640F78FC}" dt="2023-06-09T17:49:34.506" v="505" actId="20577"/>
      <pc:docMkLst>
        <pc:docMk/>
      </pc:docMkLst>
      <pc:sldChg chg="modSp">
        <pc:chgData name="Grossman, Sabrina R" userId="S::sgrossman8@gatech.edu::e13c3400-0684-4144-979f-e5ac76bab053" providerId="AD" clId="Web-{E90A5F97-7058-4CE3-8E78-48AC640F78FC}" dt="2023-06-09T17:02:32.337" v="4" actId="20577"/>
        <pc:sldMkLst>
          <pc:docMk/>
          <pc:sldMk cId="0" sldId="258"/>
        </pc:sldMkLst>
        <pc:spChg chg="mod">
          <ac:chgData name="Grossman, Sabrina R" userId="S::sgrossman8@gatech.edu::e13c3400-0684-4144-979f-e5ac76bab053" providerId="AD" clId="Web-{E90A5F97-7058-4CE3-8E78-48AC640F78FC}" dt="2023-06-09T17:02:32.337" v="4" actId="20577"/>
          <ac:spMkLst>
            <pc:docMk/>
            <pc:sldMk cId="0" sldId="258"/>
            <ac:spMk id="103" creationId="{00000000-0000-0000-0000-000000000000}"/>
          </ac:spMkLst>
        </pc:spChg>
      </pc:sldChg>
      <pc:sldChg chg="addSp delSp modSp">
        <pc:chgData name="Grossman, Sabrina R" userId="S::sgrossman8@gatech.edu::e13c3400-0684-4144-979f-e5ac76bab053" providerId="AD" clId="Web-{E90A5F97-7058-4CE3-8E78-48AC640F78FC}" dt="2023-06-09T17:49:34.506" v="505" actId="20577"/>
        <pc:sldMkLst>
          <pc:docMk/>
          <pc:sldMk cId="0" sldId="262"/>
        </pc:sldMkLst>
        <pc:spChg chg="mod">
          <ac:chgData name="Grossman, Sabrina R" userId="S::sgrossman8@gatech.edu::e13c3400-0684-4144-979f-e5ac76bab053" providerId="AD" clId="Web-{E90A5F97-7058-4CE3-8E78-48AC640F78FC}" dt="2023-06-09T17:49:34.506" v="505" actId="20577"/>
          <ac:spMkLst>
            <pc:docMk/>
            <pc:sldMk cId="0" sldId="262"/>
            <ac:spMk id="3" creationId="{10ED2E24-0A5E-551A-914D-03569F56C2EC}"/>
          </ac:spMkLst>
        </pc:spChg>
        <pc:picChg chg="del">
          <ac:chgData name="Grossman, Sabrina R" userId="S::sgrossman8@gatech.edu::e13c3400-0684-4144-979f-e5ac76bab053" providerId="AD" clId="Web-{E90A5F97-7058-4CE3-8E78-48AC640F78FC}" dt="2023-06-09T17:35:01.764" v="361"/>
          <ac:picMkLst>
            <pc:docMk/>
            <pc:sldMk cId="0" sldId="262"/>
            <ac:picMk id="2" creationId="{9122BA87-F317-6385-4BC4-E2E38955DDE7}"/>
          </ac:picMkLst>
        </pc:picChg>
        <pc:picChg chg="add del mod">
          <ac:chgData name="Grossman, Sabrina R" userId="S::sgrossman8@gatech.edu::e13c3400-0684-4144-979f-e5ac76bab053" providerId="AD" clId="Web-{E90A5F97-7058-4CE3-8E78-48AC640F78FC}" dt="2023-06-09T17:42:01.353" v="482"/>
          <ac:picMkLst>
            <pc:docMk/>
            <pc:sldMk cId="0" sldId="262"/>
            <ac:picMk id="4" creationId="{F2AC9F60-FC5B-F865-82E6-D216F198D07E}"/>
          </ac:picMkLst>
        </pc:picChg>
        <pc:picChg chg="add del mod">
          <ac:chgData name="Grossman, Sabrina R" userId="S::sgrossman8@gatech.edu::e13c3400-0684-4144-979f-e5ac76bab053" providerId="AD" clId="Web-{E90A5F97-7058-4CE3-8E78-48AC640F78FC}" dt="2023-06-09T17:42:32.338" v="489"/>
          <ac:picMkLst>
            <pc:docMk/>
            <pc:sldMk cId="0" sldId="262"/>
            <ac:picMk id="5" creationId="{71EB0767-F7BD-2868-BDFB-6EDCD211A607}"/>
          </ac:picMkLst>
        </pc:picChg>
        <pc:picChg chg="add mod ord">
          <ac:chgData name="Grossman, Sabrina R" userId="S::sgrossman8@gatech.edu::e13c3400-0684-4144-979f-e5ac76bab053" providerId="AD" clId="Web-{E90A5F97-7058-4CE3-8E78-48AC640F78FC}" dt="2023-06-09T17:44:58.592" v="497" actId="14100"/>
          <ac:picMkLst>
            <pc:docMk/>
            <pc:sldMk cId="0" sldId="262"/>
            <ac:picMk id="7" creationId="{659AD444-F026-C8DA-C615-D1FB0295202A}"/>
          </ac:picMkLst>
        </pc:picChg>
      </pc:sldChg>
      <pc:sldChg chg="del">
        <pc:chgData name="Grossman, Sabrina R" userId="S::sgrossman8@gatech.edu::e13c3400-0684-4144-979f-e5ac76bab053" providerId="AD" clId="Web-{E90A5F97-7058-4CE3-8E78-48AC640F78FC}" dt="2023-06-09T17:18:20.831" v="328"/>
        <pc:sldMkLst>
          <pc:docMk/>
          <pc:sldMk cId="753432520" sldId="269"/>
        </pc:sldMkLst>
      </pc:sldChg>
      <pc:sldChg chg="modSp">
        <pc:chgData name="Grossman, Sabrina R" userId="S::sgrossman8@gatech.edu::e13c3400-0684-4144-979f-e5ac76bab053" providerId="AD" clId="Web-{E90A5F97-7058-4CE3-8E78-48AC640F78FC}" dt="2023-06-09T17:45:24.218" v="499" actId="14100"/>
        <pc:sldMkLst>
          <pc:docMk/>
          <pc:sldMk cId="100132948" sldId="271"/>
        </pc:sldMkLst>
        <pc:spChg chg="mod">
          <ac:chgData name="Grossman, Sabrina R" userId="S::sgrossman8@gatech.edu::e13c3400-0684-4144-979f-e5ac76bab053" providerId="AD" clId="Web-{E90A5F97-7058-4CE3-8E78-48AC640F78FC}" dt="2023-06-09T17:41:25.602" v="473" actId="14100"/>
          <ac:spMkLst>
            <pc:docMk/>
            <pc:sldMk cId="100132948" sldId="271"/>
            <ac:spMk id="3" creationId="{10ED2E24-0A5E-551A-914D-03569F56C2EC}"/>
          </ac:spMkLst>
        </pc:spChg>
        <pc:picChg chg="mod">
          <ac:chgData name="Grossman, Sabrina R" userId="S::sgrossman8@gatech.edu::e13c3400-0684-4144-979f-e5ac76bab053" providerId="AD" clId="Web-{E90A5F97-7058-4CE3-8E78-48AC640F78FC}" dt="2023-06-09T17:45:24.218" v="499" actId="14100"/>
          <ac:picMkLst>
            <pc:docMk/>
            <pc:sldMk cId="100132948" sldId="271"/>
            <ac:picMk id="4" creationId="{FBE4AE8B-B5CD-0319-7A43-41409D18111F}"/>
          </ac:picMkLst>
        </pc:picChg>
      </pc:sldChg>
      <pc:sldChg chg="delSp modSp">
        <pc:chgData name="Grossman, Sabrina R" userId="S::sgrossman8@gatech.edu::e13c3400-0684-4144-979f-e5ac76bab053" providerId="AD" clId="Web-{E90A5F97-7058-4CE3-8E78-48AC640F78FC}" dt="2023-06-09T17:05:04.888" v="53" actId="14100"/>
        <pc:sldMkLst>
          <pc:docMk/>
          <pc:sldMk cId="3653272149" sldId="272"/>
        </pc:sldMkLst>
        <pc:spChg chg="mod">
          <ac:chgData name="Grossman, Sabrina R" userId="S::sgrossman8@gatech.edu::e13c3400-0684-4144-979f-e5ac76bab053" providerId="AD" clId="Web-{E90A5F97-7058-4CE3-8E78-48AC640F78FC}" dt="2023-06-09T17:04:44.216" v="39" actId="20577"/>
          <ac:spMkLst>
            <pc:docMk/>
            <pc:sldMk cId="3653272149" sldId="272"/>
            <ac:spMk id="4" creationId="{683EF486-458F-AD83-CD26-41FFA5D0DD53}"/>
          </ac:spMkLst>
        </pc:spChg>
        <pc:spChg chg="mod">
          <ac:chgData name="Grossman, Sabrina R" userId="S::sgrossman8@gatech.edu::e13c3400-0684-4144-979f-e5ac76bab053" providerId="AD" clId="Web-{E90A5F97-7058-4CE3-8E78-48AC640F78FC}" dt="2023-06-09T17:05:04.888" v="53" actId="14100"/>
          <ac:spMkLst>
            <pc:docMk/>
            <pc:sldMk cId="3653272149" sldId="272"/>
            <ac:spMk id="6" creationId="{70F7FF00-C79A-86F9-5CAD-E102D469548E}"/>
          </ac:spMkLst>
        </pc:spChg>
        <pc:spChg chg="mod">
          <ac:chgData name="Grossman, Sabrina R" userId="S::sgrossman8@gatech.edu::e13c3400-0684-4144-979f-e5ac76bab053" providerId="AD" clId="Web-{E90A5F97-7058-4CE3-8E78-48AC640F78FC}" dt="2023-06-09T17:02:47.025" v="9" actId="20577"/>
          <ac:spMkLst>
            <pc:docMk/>
            <pc:sldMk cId="3653272149" sldId="272"/>
            <ac:spMk id="115" creationId="{00000000-0000-0000-0000-000000000000}"/>
          </ac:spMkLst>
        </pc:spChg>
        <pc:picChg chg="del">
          <ac:chgData name="Grossman, Sabrina R" userId="S::sgrossman8@gatech.edu::e13c3400-0684-4144-979f-e5ac76bab053" providerId="AD" clId="Web-{E90A5F97-7058-4CE3-8E78-48AC640F78FC}" dt="2023-06-09T17:03:03.291" v="13"/>
          <ac:picMkLst>
            <pc:docMk/>
            <pc:sldMk cId="3653272149" sldId="272"/>
            <ac:picMk id="113" creationId="{00000000-0000-0000-0000-000000000000}"/>
          </ac:picMkLst>
        </pc:picChg>
      </pc:sldChg>
      <pc:sldChg chg="modSp">
        <pc:chgData name="Grossman, Sabrina R" userId="S::sgrossman8@gatech.edu::e13c3400-0684-4144-979f-e5ac76bab053" providerId="AD" clId="Web-{E90A5F97-7058-4CE3-8E78-48AC640F78FC}" dt="2023-06-09T17:06:12.749" v="80" actId="20577"/>
        <pc:sldMkLst>
          <pc:docMk/>
          <pc:sldMk cId="1401309591" sldId="279"/>
        </pc:sldMkLst>
        <pc:spChg chg="mod">
          <ac:chgData name="Grossman, Sabrina R" userId="S::sgrossman8@gatech.edu::e13c3400-0684-4144-979f-e5ac76bab053" providerId="AD" clId="Web-{E90A5F97-7058-4CE3-8E78-48AC640F78FC}" dt="2023-06-09T17:03:43.105" v="20" actId="20577"/>
          <ac:spMkLst>
            <pc:docMk/>
            <pc:sldMk cId="1401309591" sldId="279"/>
            <ac:spMk id="6" creationId="{70F7FF00-C79A-86F9-5CAD-E102D469548E}"/>
          </ac:spMkLst>
        </pc:spChg>
        <pc:spChg chg="mod">
          <ac:chgData name="Grossman, Sabrina R" userId="S::sgrossman8@gatech.edu::e13c3400-0684-4144-979f-e5ac76bab053" providerId="AD" clId="Web-{E90A5F97-7058-4CE3-8E78-48AC640F78FC}" dt="2023-06-09T17:06:12.749" v="80" actId="20577"/>
          <ac:spMkLst>
            <pc:docMk/>
            <pc:sldMk cId="1401309591" sldId="279"/>
            <ac:spMk id="10" creationId="{0783F698-5E54-F601-D29D-DBA06A014091}"/>
          </ac:spMkLst>
        </pc:spChg>
      </pc:sldChg>
      <pc:sldChg chg="addSp delSp modSp">
        <pc:chgData name="Grossman, Sabrina R" userId="S::sgrossman8@gatech.edu::e13c3400-0684-4144-979f-e5ac76bab053" providerId="AD" clId="Web-{E90A5F97-7058-4CE3-8E78-48AC640F78FC}" dt="2023-06-09T17:46:44.251" v="500" actId="20577"/>
        <pc:sldMkLst>
          <pc:docMk/>
          <pc:sldMk cId="3099743497" sldId="280"/>
        </pc:sldMkLst>
        <pc:spChg chg="mod">
          <ac:chgData name="Grossman, Sabrina R" userId="S::sgrossman8@gatech.edu::e13c3400-0684-4144-979f-e5ac76bab053" providerId="AD" clId="Web-{E90A5F97-7058-4CE3-8E78-48AC640F78FC}" dt="2023-06-09T17:39:09.114" v="472" actId="20577"/>
          <ac:spMkLst>
            <pc:docMk/>
            <pc:sldMk cId="3099743497" sldId="280"/>
            <ac:spMk id="12" creationId="{F61CCE13-AC7C-573A-0709-C4F0EF291F27}"/>
          </ac:spMkLst>
        </pc:spChg>
        <pc:spChg chg="mod">
          <ac:chgData name="Grossman, Sabrina R" userId="S::sgrossman8@gatech.edu::e13c3400-0684-4144-979f-e5ac76bab053" providerId="AD" clId="Web-{E90A5F97-7058-4CE3-8E78-48AC640F78FC}" dt="2023-06-09T17:46:44.251" v="500" actId="20577"/>
          <ac:spMkLst>
            <pc:docMk/>
            <pc:sldMk cId="3099743497" sldId="280"/>
            <ac:spMk id="14" creationId="{1815D3DE-3E79-7E31-B537-E15525FD5B7C}"/>
          </ac:spMkLst>
        </pc:spChg>
        <pc:picChg chg="add del mod">
          <ac:chgData name="Grossman, Sabrina R" userId="S::sgrossman8@gatech.edu::e13c3400-0684-4144-979f-e5ac76bab053" providerId="AD" clId="Web-{E90A5F97-7058-4CE3-8E78-48AC640F78FC}" dt="2023-06-09T17:41:48.728" v="478"/>
          <ac:picMkLst>
            <pc:docMk/>
            <pc:sldMk cId="3099743497" sldId="280"/>
            <ac:picMk id="2" creationId="{15A675E1-1B17-F1D6-35F7-A2C1BEAC2E79}"/>
          </ac:picMkLst>
        </pc:picChg>
        <pc:picChg chg="del">
          <ac:chgData name="Grossman, Sabrina R" userId="S::sgrossman8@gatech.edu::e13c3400-0684-4144-979f-e5ac76bab053" providerId="AD" clId="Web-{E90A5F97-7058-4CE3-8E78-48AC640F78FC}" dt="2023-06-09T17:37:52.721" v="434"/>
          <ac:picMkLst>
            <pc:docMk/>
            <pc:sldMk cId="3099743497" sldId="280"/>
            <ac:picMk id="3" creationId="{C2564538-B905-9A87-77FA-475F0E04E574}"/>
          </ac:picMkLst>
        </pc:picChg>
        <pc:picChg chg="add mod">
          <ac:chgData name="Grossman, Sabrina R" userId="S::sgrossman8@gatech.edu::e13c3400-0684-4144-979f-e5ac76bab053" providerId="AD" clId="Web-{E90A5F97-7058-4CE3-8E78-48AC640F78FC}" dt="2023-06-09T17:41:55.587" v="481" actId="1076"/>
          <ac:picMkLst>
            <pc:docMk/>
            <pc:sldMk cId="3099743497" sldId="280"/>
            <ac:picMk id="7" creationId="{2A8A36AC-1D16-AF09-AF49-A44A4D937AE8}"/>
          </ac:picMkLst>
        </pc:picChg>
      </pc:sldChg>
      <pc:sldChg chg="del">
        <pc:chgData name="Grossman, Sabrina R" userId="S::sgrossman8@gatech.edu::e13c3400-0684-4144-979f-e5ac76bab053" providerId="AD" clId="Web-{E90A5F97-7058-4CE3-8E78-48AC640F78FC}" dt="2023-06-09T17:18:14.331" v="327"/>
        <pc:sldMkLst>
          <pc:docMk/>
          <pc:sldMk cId="3556143118" sldId="282"/>
        </pc:sldMkLst>
      </pc:sldChg>
      <pc:sldChg chg="modSp add replId">
        <pc:chgData name="Grossman, Sabrina R" userId="S::sgrossman8@gatech.edu::e13c3400-0684-4144-979f-e5ac76bab053" providerId="AD" clId="Web-{E90A5F97-7058-4CE3-8E78-48AC640F78FC}" dt="2023-06-09T17:17:28.720" v="326" actId="20577"/>
        <pc:sldMkLst>
          <pc:docMk/>
          <pc:sldMk cId="2917835094" sldId="283"/>
        </pc:sldMkLst>
        <pc:spChg chg="mod">
          <ac:chgData name="Grossman, Sabrina R" userId="S::sgrossman8@gatech.edu::e13c3400-0684-4144-979f-e5ac76bab053" providerId="AD" clId="Web-{E90A5F97-7058-4CE3-8E78-48AC640F78FC}" dt="2023-06-09T17:12:24.478" v="306" actId="1076"/>
          <ac:spMkLst>
            <pc:docMk/>
            <pc:sldMk cId="2917835094" sldId="283"/>
            <ac:spMk id="4" creationId="{683EF486-458F-AD83-CD26-41FFA5D0DD53}"/>
          </ac:spMkLst>
        </pc:spChg>
        <pc:spChg chg="mod">
          <ac:chgData name="Grossman, Sabrina R" userId="S::sgrossman8@gatech.edu::e13c3400-0684-4144-979f-e5ac76bab053" providerId="AD" clId="Web-{E90A5F97-7058-4CE3-8E78-48AC640F78FC}" dt="2023-06-09T17:12:25.759" v="307" actId="1076"/>
          <ac:spMkLst>
            <pc:docMk/>
            <pc:sldMk cId="2917835094" sldId="283"/>
            <ac:spMk id="5" creationId="{22ACCD62-509D-4335-DCE1-13A878C3CE32}"/>
          </ac:spMkLst>
        </pc:spChg>
        <pc:spChg chg="mod">
          <ac:chgData name="Grossman, Sabrina R" userId="S::sgrossman8@gatech.edu::e13c3400-0684-4144-979f-e5ac76bab053" providerId="AD" clId="Web-{E90A5F97-7058-4CE3-8E78-48AC640F78FC}" dt="2023-06-09T17:17:28.720" v="326" actId="20577"/>
          <ac:spMkLst>
            <pc:docMk/>
            <pc:sldMk cId="2917835094" sldId="283"/>
            <ac:spMk id="6" creationId="{70F7FF00-C79A-86F9-5CAD-E102D469548E}"/>
          </ac:spMkLst>
        </pc:spChg>
        <pc:spChg chg="mod">
          <ac:chgData name="Grossman, Sabrina R" userId="S::sgrossman8@gatech.edu::e13c3400-0684-4144-979f-e5ac76bab053" providerId="AD" clId="Web-{E90A5F97-7058-4CE3-8E78-48AC640F78FC}" dt="2023-06-09T17:12:31.978" v="308" actId="20577"/>
          <ac:spMkLst>
            <pc:docMk/>
            <pc:sldMk cId="2917835094" sldId="283"/>
            <ac:spMk id="10" creationId="{0783F698-5E54-F601-D29D-DBA06A014091}"/>
          </ac:spMkLst>
        </pc:spChg>
      </pc:sldChg>
    </pc:docChg>
  </pc:docChgLst>
  <pc:docChgLst>
    <pc:chgData name="Missner, Samuel" userId="S::smissner3@gatech.edu::a488782b-140e-4077-96f0-dcf6587c1901" providerId="AD" clId="Web-{46944809-5700-4C0C-83FC-21197F321E3B}"/>
    <pc:docChg chg="modSld">
      <pc:chgData name="Missner, Samuel" userId="S::smissner3@gatech.edu::a488782b-140e-4077-96f0-dcf6587c1901" providerId="AD" clId="Web-{46944809-5700-4C0C-83FC-21197F321E3B}" dt="2023-05-27T20:44:22.223" v="90"/>
      <pc:docMkLst>
        <pc:docMk/>
      </pc:docMkLst>
      <pc:sldChg chg="modSp">
        <pc:chgData name="Missner, Samuel" userId="S::smissner3@gatech.edu::a488782b-140e-4077-96f0-dcf6587c1901" providerId="AD" clId="Web-{46944809-5700-4C0C-83FC-21197F321E3B}" dt="2023-05-27T20:44:10.035" v="89" actId="1076"/>
        <pc:sldMkLst>
          <pc:docMk/>
          <pc:sldMk cId="100132948" sldId="271"/>
        </pc:sldMkLst>
        <pc:spChg chg="mod">
          <ac:chgData name="Missner, Samuel" userId="S::smissner3@gatech.edu::a488782b-140e-4077-96f0-dcf6587c1901" providerId="AD" clId="Web-{46944809-5700-4C0C-83FC-21197F321E3B}" dt="2023-05-27T20:44:10.035" v="89" actId="1076"/>
          <ac:spMkLst>
            <pc:docMk/>
            <pc:sldMk cId="100132948" sldId="271"/>
            <ac:spMk id="3" creationId="{10ED2E24-0A5E-551A-914D-03569F56C2EC}"/>
          </ac:spMkLst>
        </pc:spChg>
        <pc:picChg chg="mod">
          <ac:chgData name="Missner, Samuel" userId="S::smissner3@gatech.edu::a488782b-140e-4077-96f0-dcf6587c1901" providerId="AD" clId="Web-{46944809-5700-4C0C-83FC-21197F321E3B}" dt="2023-05-27T20:42:38.563" v="29" actId="1076"/>
          <ac:picMkLst>
            <pc:docMk/>
            <pc:sldMk cId="100132948" sldId="271"/>
            <ac:picMk id="4" creationId="{FBE4AE8B-B5CD-0319-7A43-41409D18111F}"/>
          </ac:picMkLst>
        </pc:picChg>
      </pc:sldChg>
      <pc:sldChg chg="modCm">
        <pc:chgData name="Missner, Samuel" userId="S::smissner3@gatech.edu::a488782b-140e-4077-96f0-dcf6587c1901" providerId="AD" clId="Web-{46944809-5700-4C0C-83FC-21197F321E3B}" dt="2023-05-27T20:44:22.223" v="90"/>
        <pc:sldMkLst>
          <pc:docMk/>
          <pc:sldMk cId="3099743497" sldId="28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issner, Samuel" userId="S::smissner3@gatech.edu::a488782b-140e-4077-96f0-dcf6587c1901" providerId="AD" clId="Web-{46944809-5700-4C0C-83FC-21197F321E3B}" dt="2023-05-27T20:44:22.223" v="90"/>
              <pc2:cmMkLst xmlns:pc2="http://schemas.microsoft.com/office/powerpoint/2019/9/main/command">
                <pc:docMk/>
                <pc:sldMk cId="3099743497" sldId="280"/>
                <pc2:cmMk id="{16105B99-311B-4FC1-9EB5-4A4092853116}"/>
              </pc2:cmMkLst>
            </pc226:cmChg>
          </p:ext>
        </pc:extLst>
      </pc:sldChg>
    </pc:docChg>
  </pc:docChgLst>
  <pc:docChgLst>
    <pc:chgData name="Missner, Samuel A" userId="S::smissner3@gatech.edu::a488782b-140e-4077-96f0-dcf6587c1901" providerId="AD" clId="Web-{F1E2F9E4-3459-44B1-A83C-49684F0D8899}"/>
    <pc:docChg chg="modSld">
      <pc:chgData name="Missner, Samuel A" userId="S::smissner3@gatech.edu::a488782b-140e-4077-96f0-dcf6587c1901" providerId="AD" clId="Web-{F1E2F9E4-3459-44B1-A83C-49684F0D8899}" dt="2023-02-25T23:29:00.136" v="8" actId="20577"/>
      <pc:docMkLst>
        <pc:docMk/>
      </pc:docMkLst>
      <pc:sldChg chg="modSp">
        <pc:chgData name="Missner, Samuel A" userId="S::smissner3@gatech.edu::a488782b-140e-4077-96f0-dcf6587c1901" providerId="AD" clId="Web-{F1E2F9E4-3459-44B1-A83C-49684F0D8899}" dt="2023-02-25T23:29:00.136" v="8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F1E2F9E4-3459-44B1-A83C-49684F0D8899}" dt="2023-02-25T23:29:00.136" v="8" actId="20577"/>
          <ac:spMkLst>
            <pc:docMk/>
            <pc:sldMk cId="0" sldId="258"/>
            <ac:spMk id="108" creationId="{00000000-0000-0000-0000-000000000000}"/>
          </ac:spMkLst>
        </pc:spChg>
      </pc:sldChg>
    </pc:docChg>
  </pc:docChgLst>
  <pc:docChgLst>
    <pc:chgData name="Grossman, Sabrina R" userId="S::sgrossman8@gatech.edu::e13c3400-0684-4144-979f-e5ac76bab053" providerId="AD" clId="Web-{95B07B2C-F2B9-4160-83E8-1CBC82E72A3D}"/>
    <pc:docChg chg="modSld">
      <pc:chgData name="Grossman, Sabrina R" userId="S::sgrossman8@gatech.edu::e13c3400-0684-4144-979f-e5ac76bab053" providerId="AD" clId="Web-{95B07B2C-F2B9-4160-83E8-1CBC82E72A3D}" dt="2023-06-09T16:27:41.766" v="18"/>
      <pc:docMkLst>
        <pc:docMk/>
      </pc:docMkLst>
      <pc:sldChg chg="modSp">
        <pc:chgData name="Grossman, Sabrina R" userId="S::sgrossman8@gatech.edu::e13c3400-0684-4144-979f-e5ac76bab053" providerId="AD" clId="Web-{95B07B2C-F2B9-4160-83E8-1CBC82E72A3D}" dt="2023-06-09T16:24:47.542" v="4" actId="20577"/>
        <pc:sldMkLst>
          <pc:docMk/>
          <pc:sldMk cId="0" sldId="257"/>
        </pc:sldMkLst>
        <pc:spChg chg="mod">
          <ac:chgData name="Grossman, Sabrina R" userId="S::sgrossman8@gatech.edu::e13c3400-0684-4144-979f-e5ac76bab053" providerId="AD" clId="Web-{95B07B2C-F2B9-4160-83E8-1CBC82E72A3D}" dt="2023-06-09T16:24:47.542" v="4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Grossman, Sabrina R" userId="S::sgrossman8@gatech.edu::e13c3400-0684-4144-979f-e5ac76bab053" providerId="AD" clId="Web-{95B07B2C-F2B9-4160-83E8-1CBC82E72A3D}" dt="2023-06-09T16:27:16.546" v="17" actId="20577"/>
        <pc:sldMkLst>
          <pc:docMk/>
          <pc:sldMk cId="0" sldId="258"/>
        </pc:sldMkLst>
        <pc:spChg chg="mod">
          <ac:chgData name="Grossman, Sabrina R" userId="S::sgrossman8@gatech.edu::e13c3400-0684-4144-979f-e5ac76bab053" providerId="AD" clId="Web-{95B07B2C-F2B9-4160-83E8-1CBC82E72A3D}" dt="2023-06-09T16:27:16.546" v="17" actId="20577"/>
          <ac:spMkLst>
            <pc:docMk/>
            <pc:sldMk cId="0" sldId="258"/>
            <ac:spMk id="107" creationId="{00000000-0000-0000-0000-000000000000}"/>
          </ac:spMkLst>
        </pc:spChg>
      </pc:sldChg>
      <pc:sldChg chg="modCm">
        <pc:chgData name="Grossman, Sabrina R" userId="S::sgrossman8@gatech.edu::e13c3400-0684-4144-979f-e5ac76bab053" providerId="AD" clId="Web-{95B07B2C-F2B9-4160-83E8-1CBC82E72A3D}" dt="2023-06-09T16:27:41.766" v="18"/>
        <pc:sldMkLst>
          <pc:docMk/>
          <pc:sldMk cId="3930902945" sldId="26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rossman, Sabrina R" userId="S::sgrossman8@gatech.edu::e13c3400-0684-4144-979f-e5ac76bab053" providerId="AD" clId="Web-{95B07B2C-F2B9-4160-83E8-1CBC82E72A3D}" dt="2023-06-09T16:27:41.766" v="18"/>
              <pc2:cmMkLst xmlns:pc2="http://schemas.microsoft.com/office/powerpoint/2019/9/main/command">
                <pc:docMk/>
                <pc:sldMk cId="3930902945" sldId="268"/>
                <pc2:cmMk id="{00D24A15-52C5-4AF0-96B6-2F546BC006D3}"/>
              </pc2:cmMkLst>
            </pc226:cmChg>
          </p:ext>
        </pc:extLst>
      </pc:sldChg>
    </pc:docChg>
  </pc:docChgLst>
  <pc:docChgLst>
    <pc:chgData name="Missner, Samuel A" userId="S::smissner3@gatech.edu::a488782b-140e-4077-96f0-dcf6587c1901" providerId="AD" clId="Web-{5D919853-0E6B-40B6-90AB-3965E41EC3D0}"/>
    <pc:docChg chg="modSld">
      <pc:chgData name="Missner, Samuel A" userId="S::smissner3@gatech.edu::a488782b-140e-4077-96f0-dcf6587c1901" providerId="AD" clId="Web-{5D919853-0E6B-40B6-90AB-3965E41EC3D0}" dt="2023-03-04T04:08:49.348" v="107" actId="20577"/>
      <pc:docMkLst>
        <pc:docMk/>
      </pc:docMkLst>
      <pc:sldChg chg="addSp modSp">
        <pc:chgData name="Missner, Samuel A" userId="S::smissner3@gatech.edu::a488782b-140e-4077-96f0-dcf6587c1901" providerId="AD" clId="Web-{5D919853-0E6B-40B6-90AB-3965E41EC3D0}" dt="2023-03-04T04:08:49.348" v="107" actId="20577"/>
        <pc:sldMkLst>
          <pc:docMk/>
          <pc:sldMk cId="3930902945" sldId="268"/>
        </pc:sldMkLst>
        <pc:spChg chg="add mod">
          <ac:chgData name="Missner, Samuel A" userId="S::smissner3@gatech.edu::a488782b-140e-4077-96f0-dcf6587c1901" providerId="AD" clId="Web-{5D919853-0E6B-40B6-90AB-3965E41EC3D0}" dt="2023-03-04T04:08:49.348" v="107" actId="20577"/>
          <ac:spMkLst>
            <pc:docMk/>
            <pc:sldMk cId="3930902945" sldId="268"/>
            <ac:spMk id="2" creationId="{251DC7DA-17A7-F17A-7B17-7AD6BC233338}"/>
          </ac:spMkLst>
        </pc:spChg>
      </pc:sldChg>
    </pc:docChg>
  </pc:docChgLst>
  <pc:docChgLst>
    <pc:chgData name="Missner, Samuel A" userId="S::smissner3@gatech.edu::a488782b-140e-4077-96f0-dcf6587c1901" providerId="AD" clId="Web-{2727A0AD-DDEA-43D8-9CE1-B27DF534C743}"/>
    <pc:docChg chg="modSld">
      <pc:chgData name="Missner, Samuel A" userId="S::smissner3@gatech.edu::a488782b-140e-4077-96f0-dcf6587c1901" providerId="AD" clId="Web-{2727A0AD-DDEA-43D8-9CE1-B27DF534C743}" dt="2022-09-24T01:17:37.261" v="14"/>
      <pc:docMkLst>
        <pc:docMk/>
      </pc:docMkLst>
      <pc:sldChg chg="modSp">
        <pc:chgData name="Missner, Samuel A" userId="S::smissner3@gatech.edu::a488782b-140e-4077-96f0-dcf6587c1901" providerId="AD" clId="Web-{2727A0AD-DDEA-43D8-9CE1-B27DF534C743}" dt="2022-09-24T01:17:16.948" v="4" actId="1076"/>
        <pc:sldMkLst>
          <pc:docMk/>
          <pc:sldMk cId="0" sldId="261"/>
        </pc:sldMkLst>
        <pc:picChg chg="mod modCrop">
          <ac:chgData name="Missner, Samuel A" userId="S::smissner3@gatech.edu::a488782b-140e-4077-96f0-dcf6587c1901" providerId="AD" clId="Web-{2727A0AD-DDEA-43D8-9CE1-B27DF534C743}" dt="2022-09-24T01:17:16.948" v="4" actId="1076"/>
          <ac:picMkLst>
            <pc:docMk/>
            <pc:sldMk cId="0" sldId="261"/>
            <ac:picMk id="2" creationId="{946A2416-75BF-E5EF-16F7-890487259F7F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21.417" v="6"/>
        <pc:sldMkLst>
          <pc:docMk/>
          <pc:sldMk cId="0" sldId="262"/>
        </pc:sldMkLst>
        <pc:picChg chg="del">
          <ac:chgData name="Missner, Samuel A" userId="S::smissner3@gatech.edu::a488782b-140e-4077-96f0-dcf6587c1901" providerId="AD" clId="Web-{2727A0AD-DDEA-43D8-9CE1-B27DF534C743}" dt="2022-09-24T01:17:20.808" v="5"/>
          <ac:picMkLst>
            <pc:docMk/>
            <pc:sldMk cId="0" sldId="262"/>
            <ac:picMk id="4" creationId="{5B323830-7732-DD60-B294-7CA305C009B2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21.417" v="6"/>
          <ac:picMkLst>
            <pc:docMk/>
            <pc:sldMk cId="0" sldId="262"/>
            <ac:picMk id="6" creationId="{31F8EB0A-0A51-5EEE-84A2-E54073C86458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30.558" v="10"/>
        <pc:sldMkLst>
          <pc:docMk/>
          <pc:sldMk cId="0" sldId="263"/>
        </pc:sldMkLst>
        <pc:picChg chg="del">
          <ac:chgData name="Missner, Samuel A" userId="S::smissner3@gatech.edu::a488782b-140e-4077-96f0-dcf6587c1901" providerId="AD" clId="Web-{2727A0AD-DDEA-43D8-9CE1-B27DF534C743}" dt="2022-09-24T01:17:30.308" v="9"/>
          <ac:picMkLst>
            <pc:docMk/>
            <pc:sldMk cId="0" sldId="263"/>
            <ac:picMk id="2" creationId="{4D1B541F-BA1A-AA19-F5E0-F02873466CD5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30.558" v="10"/>
          <ac:picMkLst>
            <pc:docMk/>
            <pc:sldMk cId="0" sldId="263"/>
            <ac:picMk id="4" creationId="{3FB72E43-F8E9-49B6-45C6-0903007E28E8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33.793" v="12"/>
        <pc:sldMkLst>
          <pc:docMk/>
          <pc:sldMk cId="0" sldId="264"/>
        </pc:sldMkLst>
        <pc:picChg chg="del">
          <ac:chgData name="Missner, Samuel A" userId="S::smissner3@gatech.edu::a488782b-140e-4077-96f0-dcf6587c1901" providerId="AD" clId="Web-{2727A0AD-DDEA-43D8-9CE1-B27DF534C743}" dt="2022-09-24T01:17:33.683" v="11"/>
          <ac:picMkLst>
            <pc:docMk/>
            <pc:sldMk cId="0" sldId="264"/>
            <ac:picMk id="3" creationId="{38AD7925-A1A6-15B1-D33D-0F1E4E8B93E4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33.793" v="12"/>
          <ac:picMkLst>
            <pc:docMk/>
            <pc:sldMk cId="0" sldId="264"/>
            <ac:picMk id="5" creationId="{5F5F9CE2-0234-6FCB-8C1B-68D91A383DAF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37.261" v="14"/>
        <pc:sldMkLst>
          <pc:docMk/>
          <pc:sldMk cId="0" sldId="265"/>
        </pc:sldMkLst>
        <pc:picChg chg="del">
          <ac:chgData name="Missner, Samuel A" userId="S::smissner3@gatech.edu::a488782b-140e-4077-96f0-dcf6587c1901" providerId="AD" clId="Web-{2727A0AD-DDEA-43D8-9CE1-B27DF534C743}" dt="2022-09-24T01:17:37.011" v="13"/>
          <ac:picMkLst>
            <pc:docMk/>
            <pc:sldMk cId="0" sldId="265"/>
            <ac:picMk id="2" creationId="{3754F39C-1EE7-0D58-B3A3-BBB0B2E4F056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37.261" v="14"/>
          <ac:picMkLst>
            <pc:docMk/>
            <pc:sldMk cId="0" sldId="265"/>
            <ac:picMk id="4" creationId="{6AB291BA-CD12-6045-EA88-AD6C0AF9D9BC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26.136" v="8"/>
        <pc:sldMkLst>
          <pc:docMk/>
          <pc:sldMk cId="4233766596" sldId="266"/>
        </pc:sldMkLst>
        <pc:picChg chg="del">
          <ac:chgData name="Missner, Samuel A" userId="S::smissner3@gatech.edu::a488782b-140e-4077-96f0-dcf6587c1901" providerId="AD" clId="Web-{2727A0AD-DDEA-43D8-9CE1-B27DF534C743}" dt="2022-09-24T01:17:25.808" v="7"/>
          <ac:picMkLst>
            <pc:docMk/>
            <pc:sldMk cId="4233766596" sldId="266"/>
            <ac:picMk id="4" creationId="{8CD156B3-6590-502E-1F65-96C84D5C6C37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26.136" v="8"/>
          <ac:picMkLst>
            <pc:docMk/>
            <pc:sldMk cId="4233766596" sldId="266"/>
            <ac:picMk id="6" creationId="{501CC629-6A1A-3E09-07A1-A94008D1BB5F}"/>
          </ac:picMkLst>
        </pc:picChg>
      </pc:sldChg>
    </pc:docChg>
  </pc:docChgLst>
  <pc:docChgLst>
    <pc:chgData name="Missner, Samuel A" userId="S::smissner3@gatech.edu::a488782b-140e-4077-96f0-dcf6587c1901" providerId="AD" clId="Web-{7AA8829C-27F1-4626-BDD1-C34ABE34C67B}"/>
    <pc:docChg chg="delSld modSld">
      <pc:chgData name="Missner, Samuel A" userId="S::smissner3@gatech.edu::a488782b-140e-4077-96f0-dcf6587c1901" providerId="AD" clId="Web-{7AA8829C-27F1-4626-BDD1-C34ABE34C67B}" dt="2023-02-25T23:47:09.724" v="140" actId="20577"/>
      <pc:docMkLst>
        <pc:docMk/>
      </pc:docMkLst>
      <pc:sldChg chg="modSp">
        <pc:chgData name="Missner, Samuel A" userId="S::smissner3@gatech.edu::a488782b-140e-4077-96f0-dcf6587c1901" providerId="AD" clId="Web-{7AA8829C-27F1-4626-BDD1-C34ABE34C67B}" dt="2023-02-25T23:33:36.513" v="1" actId="20577"/>
        <pc:sldMkLst>
          <pc:docMk/>
          <pc:sldMk cId="0" sldId="257"/>
        </pc:sldMkLst>
        <pc:spChg chg="mod">
          <ac:chgData name="Missner, Samuel A" userId="S::smissner3@gatech.edu::a488782b-140e-4077-96f0-dcf6587c1901" providerId="AD" clId="Web-{7AA8829C-27F1-4626-BDD1-C34ABE34C67B}" dt="2023-02-25T23:33:36.513" v="1" actId="20577"/>
          <ac:spMkLst>
            <pc:docMk/>
            <pc:sldMk cId="0" sldId="257"/>
            <ac:spMk id="91" creationId="{00000000-0000-0000-0000-000000000000}"/>
          </ac:spMkLst>
        </pc:spChg>
      </pc:sldChg>
      <pc:sldChg chg="delSp modSp">
        <pc:chgData name="Missner, Samuel A" userId="S::smissner3@gatech.edu::a488782b-140e-4077-96f0-dcf6587c1901" providerId="AD" clId="Web-{7AA8829C-27F1-4626-BDD1-C34ABE34C67B}" dt="2023-02-25T23:40:47.697" v="116"/>
        <pc:sldMkLst>
          <pc:docMk/>
          <pc:sldMk cId="0" sldId="262"/>
        </pc:sldMkLst>
        <pc:spChg chg="del">
          <ac:chgData name="Missner, Samuel A" userId="S::smissner3@gatech.edu::a488782b-140e-4077-96f0-dcf6587c1901" providerId="AD" clId="Web-{7AA8829C-27F1-4626-BDD1-C34ABE34C67B}" dt="2023-02-25T23:40:47.697" v="116"/>
          <ac:spMkLst>
            <pc:docMk/>
            <pc:sldMk cId="0" sldId="262"/>
            <ac:spMk id="3" creationId="{522A87EC-F564-E4CD-4C80-D7453D06804C}"/>
          </ac:spMkLst>
        </pc:spChg>
        <pc:spChg chg="mod">
          <ac:chgData name="Missner, Samuel A" userId="S::smissner3@gatech.edu::a488782b-140e-4077-96f0-dcf6587c1901" providerId="AD" clId="Web-{7AA8829C-27F1-4626-BDD1-C34ABE34C67B}" dt="2023-02-25T23:40:43.197" v="113" actId="20577"/>
          <ac:spMkLst>
            <pc:docMk/>
            <pc:sldMk cId="0" sldId="262"/>
            <ac:spMk id="146" creationId="{00000000-0000-0000-0000-000000000000}"/>
          </ac:spMkLst>
        </pc:spChg>
        <pc:picChg chg="del">
          <ac:chgData name="Missner, Samuel A" userId="S::smissner3@gatech.edu::a488782b-140e-4077-96f0-dcf6587c1901" providerId="AD" clId="Web-{7AA8829C-27F1-4626-BDD1-C34ABE34C67B}" dt="2023-02-25T23:40:45.150" v="115"/>
          <ac:picMkLst>
            <pc:docMk/>
            <pc:sldMk cId="0" sldId="262"/>
            <ac:picMk id="2" creationId="{938243B0-F6FA-7597-C39A-0A6241C7B747}"/>
          </ac:picMkLst>
        </pc:picChg>
        <pc:picChg chg="del">
          <ac:chgData name="Missner, Samuel A" userId="S::smissner3@gatech.edu::a488782b-140e-4077-96f0-dcf6587c1901" providerId="AD" clId="Web-{7AA8829C-27F1-4626-BDD1-C34ABE34C67B}" dt="2023-02-25T23:40:43.791" v="114"/>
          <ac:picMkLst>
            <pc:docMk/>
            <pc:sldMk cId="0" sldId="262"/>
            <ac:picMk id="4" creationId="{57F3270B-AC23-BB6A-464A-C6B09BDC64A9}"/>
          </ac:picMkLst>
        </pc:picChg>
      </pc:sldChg>
      <pc:sldChg chg="delSp modSp delAnim">
        <pc:chgData name="Missner, Samuel A" userId="S::smissner3@gatech.edu::a488782b-140e-4077-96f0-dcf6587c1901" providerId="AD" clId="Web-{7AA8829C-27F1-4626-BDD1-C34ABE34C67B}" dt="2023-02-25T23:47:09.724" v="140" actId="20577"/>
        <pc:sldMkLst>
          <pc:docMk/>
          <pc:sldMk cId="0" sldId="264"/>
        </pc:sldMkLst>
        <pc:spChg chg="mod">
          <ac:chgData name="Missner, Samuel A" userId="S::smissner3@gatech.edu::a488782b-140e-4077-96f0-dcf6587c1901" providerId="AD" clId="Web-{7AA8829C-27F1-4626-BDD1-C34ABE34C67B}" dt="2023-02-25T23:47:09.724" v="140" actId="20577"/>
          <ac:spMkLst>
            <pc:docMk/>
            <pc:sldMk cId="0" sldId="264"/>
            <ac:spMk id="177" creationId="{00000000-0000-0000-0000-000000000000}"/>
          </ac:spMkLst>
        </pc:spChg>
        <pc:picChg chg="del">
          <ac:chgData name="Missner, Samuel A" userId="S::smissner3@gatech.edu::a488782b-140e-4077-96f0-dcf6587c1901" providerId="AD" clId="Web-{7AA8829C-27F1-4626-BDD1-C34ABE34C67B}" dt="2023-02-25T23:46:46.332" v="121"/>
          <ac:picMkLst>
            <pc:docMk/>
            <pc:sldMk cId="0" sldId="264"/>
            <ac:picMk id="3" creationId="{DD135273-55AD-0E17-4B72-533CEC21CF28}"/>
          </ac:picMkLst>
        </pc:picChg>
        <pc:picChg chg="del">
          <ac:chgData name="Missner, Samuel A" userId="S::smissner3@gatech.edu::a488782b-140e-4077-96f0-dcf6587c1901" providerId="AD" clId="Web-{7AA8829C-27F1-4626-BDD1-C34ABE34C67B}" dt="2023-02-25T23:46:49.332" v="122"/>
          <ac:picMkLst>
            <pc:docMk/>
            <pc:sldMk cId="0" sldId="264"/>
            <ac:picMk id="4" creationId="{375164F7-2F09-B6AE-B8B3-738E94D01A53}"/>
          </ac:picMkLst>
        </pc:picChg>
      </pc:sldChg>
      <pc:sldChg chg="modSp">
        <pc:chgData name="Missner, Samuel A" userId="S::smissner3@gatech.edu::a488782b-140e-4077-96f0-dcf6587c1901" providerId="AD" clId="Web-{7AA8829C-27F1-4626-BDD1-C34ABE34C67B}" dt="2023-02-25T23:40:58.166" v="120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7AA8829C-27F1-4626-BDD1-C34ABE34C67B}" dt="2023-02-25T23:40:58.166" v="120" actId="20577"/>
          <ac:spMkLst>
            <pc:docMk/>
            <pc:sldMk cId="0" sldId="265"/>
            <ac:spMk id="188" creationId="{00000000-0000-0000-0000-000000000000}"/>
          </ac:spMkLst>
        </pc:spChg>
        <pc:spChg chg="mod">
          <ac:chgData name="Missner, Samuel A" userId="S::smissner3@gatech.edu::a488782b-140e-4077-96f0-dcf6587c1901" providerId="AD" clId="Web-{7AA8829C-27F1-4626-BDD1-C34ABE34C67B}" dt="2023-02-25T23:37:26.397" v="110" actId="20577"/>
          <ac:spMkLst>
            <pc:docMk/>
            <pc:sldMk cId="0" sldId="265"/>
            <ac:spMk id="189" creationId="{00000000-0000-0000-0000-000000000000}"/>
          </ac:spMkLst>
        </pc:spChg>
      </pc:sldChg>
      <pc:sldChg chg="del">
        <pc:chgData name="Missner, Samuel A" userId="S::smissner3@gatech.edu::a488782b-140e-4077-96f0-dcf6587c1901" providerId="AD" clId="Web-{7AA8829C-27F1-4626-BDD1-C34ABE34C67B}" dt="2023-02-25T23:40:50.510" v="117"/>
        <pc:sldMkLst>
          <pc:docMk/>
          <pc:sldMk cId="4233766596" sldId="266"/>
        </pc:sldMkLst>
      </pc:sldChg>
      <pc:sldChg chg="modSp">
        <pc:chgData name="Missner, Samuel A" userId="S::smissner3@gatech.edu::a488782b-140e-4077-96f0-dcf6587c1901" providerId="AD" clId="Web-{7AA8829C-27F1-4626-BDD1-C34ABE34C67B}" dt="2023-02-25T23:35:26.079" v="19" actId="20577"/>
        <pc:sldMkLst>
          <pc:docMk/>
          <pc:sldMk cId="3930902945" sldId="268"/>
        </pc:sldMkLst>
        <pc:spChg chg="mod">
          <ac:chgData name="Missner, Samuel A" userId="S::smissner3@gatech.edu::a488782b-140e-4077-96f0-dcf6587c1901" providerId="AD" clId="Web-{7AA8829C-27F1-4626-BDD1-C34ABE34C67B}" dt="2023-02-25T23:35:26.079" v="19" actId="20577"/>
          <ac:spMkLst>
            <pc:docMk/>
            <pc:sldMk cId="3930902945" sldId="268"/>
            <ac:spMk id="115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E7DC917A-9C7B-45EB-BAEE-26C57E254549}"/>
    <pc:docChg chg="addSld modSld">
      <pc:chgData name="Missner, Samuel A" userId="S::smissner3@gatech.edu::a488782b-140e-4077-96f0-dcf6587c1901" providerId="AD" clId="Web-{E7DC917A-9C7B-45EB-BAEE-26C57E254549}" dt="2023-03-05T02:07:57.277" v="273"/>
      <pc:docMkLst>
        <pc:docMk/>
      </pc:docMkLst>
      <pc:sldChg chg="addSp modSp">
        <pc:chgData name="Missner, Samuel A" userId="S::smissner3@gatech.edu::a488782b-140e-4077-96f0-dcf6587c1901" providerId="AD" clId="Web-{E7DC917A-9C7B-45EB-BAEE-26C57E254549}" dt="2023-03-05T01:59:42.155" v="264" actId="20577"/>
        <pc:sldMkLst>
          <pc:docMk/>
          <pc:sldMk cId="0" sldId="262"/>
        </pc:sldMkLst>
        <pc:spChg chg="add mod">
          <ac:chgData name="Missner, Samuel A" userId="S::smissner3@gatech.edu::a488782b-140e-4077-96f0-dcf6587c1901" providerId="AD" clId="Web-{E7DC917A-9C7B-45EB-BAEE-26C57E254549}" dt="2023-03-05T01:59:42.155" v="264" actId="20577"/>
          <ac:spMkLst>
            <pc:docMk/>
            <pc:sldMk cId="0" sldId="262"/>
            <ac:spMk id="3" creationId="{10ED2E24-0A5E-551A-914D-03569F56C2EC}"/>
          </ac:spMkLst>
        </pc:spChg>
        <pc:picChg chg="add mod">
          <ac:chgData name="Missner, Samuel A" userId="S::smissner3@gatech.edu::a488782b-140e-4077-96f0-dcf6587c1901" providerId="AD" clId="Web-{E7DC917A-9C7B-45EB-BAEE-26C57E254549}" dt="2023-03-05T01:51:54.128" v="24" actId="1076"/>
          <ac:picMkLst>
            <pc:docMk/>
            <pc:sldMk cId="0" sldId="262"/>
            <ac:picMk id="2" creationId="{E539A27E-1860-6199-2315-32BA4A9D44E9}"/>
          </ac:picMkLst>
        </pc:picChg>
      </pc:sldChg>
      <pc:sldChg chg="addSp delSp modSp addAnim modAnim">
        <pc:chgData name="Missner, Samuel A" userId="S::smissner3@gatech.edu::a488782b-140e-4077-96f0-dcf6587c1901" providerId="AD" clId="Web-{E7DC917A-9C7B-45EB-BAEE-26C57E254549}" dt="2023-03-05T02:07:57.277" v="273"/>
        <pc:sldMkLst>
          <pc:docMk/>
          <pc:sldMk cId="0" sldId="264"/>
        </pc:sldMkLst>
        <pc:spChg chg="add mod">
          <ac:chgData name="Missner, Samuel A" userId="S::smissner3@gatech.edu::a488782b-140e-4077-96f0-dcf6587c1901" providerId="AD" clId="Web-{E7DC917A-9C7B-45EB-BAEE-26C57E254549}" dt="2023-03-04T23:27:55.605" v="16" actId="20577"/>
          <ac:spMkLst>
            <pc:docMk/>
            <pc:sldMk cId="0" sldId="264"/>
            <ac:spMk id="6" creationId="{06352010-4E22-772D-87B8-10A9AC3D217D}"/>
          </ac:spMkLst>
        </pc:spChg>
        <pc:spChg chg="mod">
          <ac:chgData name="Missner, Samuel A" userId="S::smissner3@gatech.edu::a488782b-140e-4077-96f0-dcf6587c1901" providerId="AD" clId="Web-{E7DC917A-9C7B-45EB-BAEE-26C57E254549}" dt="2023-03-04T23:19:09.279" v="4" actId="1076"/>
          <ac:spMkLst>
            <pc:docMk/>
            <pc:sldMk cId="0" sldId="264"/>
            <ac:spMk id="177" creationId="{00000000-0000-0000-0000-000000000000}"/>
          </ac:spMkLst>
        </pc:spChg>
        <pc:picChg chg="add del mod">
          <ac:chgData name="Missner, Samuel A" userId="S::smissner3@gatech.edu::a488782b-140e-4077-96f0-dcf6587c1901" providerId="AD" clId="Web-{E7DC917A-9C7B-45EB-BAEE-26C57E254549}" dt="2023-03-04T23:25:21.960" v="7"/>
          <ac:picMkLst>
            <pc:docMk/>
            <pc:sldMk cId="0" sldId="264"/>
            <ac:picMk id="2" creationId="{8DCC3217-2ADF-07B8-1068-234ED33190A1}"/>
          </ac:picMkLst>
        </pc:picChg>
        <pc:picChg chg="add mod">
          <ac:chgData name="Missner, Samuel A" userId="S::smissner3@gatech.edu::a488782b-140e-4077-96f0-dcf6587c1901" providerId="AD" clId="Web-{E7DC917A-9C7B-45EB-BAEE-26C57E254549}" dt="2023-03-04T23:25:28.914" v="9" actId="1076"/>
          <ac:picMkLst>
            <pc:docMk/>
            <pc:sldMk cId="0" sldId="264"/>
            <ac:picMk id="3" creationId="{867A4F96-2281-AA36-0CD2-E3E7AF0CCB89}"/>
          </ac:picMkLst>
        </pc:picChg>
        <pc:picChg chg="add mod modCrop">
          <ac:chgData name="Missner, Samuel A" userId="S::smissner3@gatech.edu::a488782b-140e-4077-96f0-dcf6587c1901" providerId="AD" clId="Web-{E7DC917A-9C7B-45EB-BAEE-26C57E254549}" dt="2023-03-05T02:07:57.277" v="273"/>
          <ac:picMkLst>
            <pc:docMk/>
            <pc:sldMk cId="0" sldId="264"/>
            <ac:picMk id="4" creationId="{2F36D5C8-39C5-5B00-7982-53662D8D8963}"/>
          </ac:picMkLst>
        </pc:picChg>
      </pc:sldChg>
      <pc:sldChg chg="delSp add replId">
        <pc:chgData name="Missner, Samuel A" userId="S::smissner3@gatech.edu::a488782b-140e-4077-96f0-dcf6587c1901" providerId="AD" clId="Web-{E7DC917A-9C7B-45EB-BAEE-26C57E254549}" dt="2023-03-05T01:59:50.265" v="267"/>
        <pc:sldMkLst>
          <pc:docMk/>
          <pc:sldMk cId="753432520" sldId="269"/>
        </pc:sldMkLst>
        <pc:spChg chg="del">
          <ac:chgData name="Missner, Samuel A" userId="S::smissner3@gatech.edu::a488782b-140e-4077-96f0-dcf6587c1901" providerId="AD" clId="Web-{E7DC917A-9C7B-45EB-BAEE-26C57E254549}" dt="2023-03-05T01:59:47.952" v="266"/>
          <ac:spMkLst>
            <pc:docMk/>
            <pc:sldMk cId="753432520" sldId="269"/>
            <ac:spMk id="3" creationId="{10ED2E24-0A5E-551A-914D-03569F56C2EC}"/>
          </ac:spMkLst>
        </pc:spChg>
        <pc:picChg chg="del">
          <ac:chgData name="Missner, Samuel A" userId="S::smissner3@gatech.edu::a488782b-140e-4077-96f0-dcf6587c1901" providerId="AD" clId="Web-{E7DC917A-9C7B-45EB-BAEE-26C57E254549}" dt="2023-03-05T01:59:50.265" v="267"/>
          <ac:picMkLst>
            <pc:docMk/>
            <pc:sldMk cId="753432520" sldId="269"/>
            <ac:picMk id="2" creationId="{E539A27E-1860-6199-2315-32BA4A9D44E9}"/>
          </ac:picMkLst>
        </pc:picChg>
      </pc:sldChg>
    </pc:docChg>
  </pc:docChgLst>
  <pc:docChgLst>
    <pc:chgData name="Grossman, Sabrina R" userId="S::sgrossman8@gatech.edu::e13c3400-0684-4144-979f-e5ac76bab053" providerId="AD" clId="Web-{E8187402-32C2-4C9D-B906-BE9A65EF0910}"/>
    <pc:docChg chg="modSld">
      <pc:chgData name="Grossman, Sabrina R" userId="S::sgrossman8@gatech.edu::e13c3400-0684-4144-979f-e5ac76bab053" providerId="AD" clId="Web-{E8187402-32C2-4C9D-B906-BE9A65EF0910}" dt="2023-05-16T17:17:54.504" v="49" actId="20577"/>
      <pc:docMkLst>
        <pc:docMk/>
      </pc:docMkLst>
      <pc:sldChg chg="modSp">
        <pc:chgData name="Grossman, Sabrina R" userId="S::sgrossman8@gatech.edu::e13c3400-0684-4144-979f-e5ac76bab053" providerId="AD" clId="Web-{E8187402-32C2-4C9D-B906-BE9A65EF0910}" dt="2023-05-16T17:14:33.327" v="9" actId="20577"/>
        <pc:sldMkLst>
          <pc:docMk/>
          <pc:sldMk cId="0" sldId="256"/>
        </pc:sldMkLst>
        <pc:spChg chg="mod">
          <ac:chgData name="Grossman, Sabrina R" userId="S::sgrossman8@gatech.edu::e13c3400-0684-4144-979f-e5ac76bab053" providerId="AD" clId="Web-{E8187402-32C2-4C9D-B906-BE9A65EF0910}" dt="2023-05-16T17:14:33.327" v="9" actId="20577"/>
          <ac:spMkLst>
            <pc:docMk/>
            <pc:sldMk cId="0" sldId="256"/>
            <ac:spMk id="76" creationId="{00000000-0000-0000-0000-000000000000}"/>
          </ac:spMkLst>
        </pc:spChg>
      </pc:sldChg>
      <pc:sldChg chg="modSp">
        <pc:chgData name="Grossman, Sabrina R" userId="S::sgrossman8@gatech.edu::e13c3400-0684-4144-979f-e5ac76bab053" providerId="AD" clId="Web-{E8187402-32C2-4C9D-B906-BE9A65EF0910}" dt="2023-05-16T17:15:02.812" v="16" actId="20577"/>
        <pc:sldMkLst>
          <pc:docMk/>
          <pc:sldMk cId="0" sldId="258"/>
        </pc:sldMkLst>
        <pc:spChg chg="mod">
          <ac:chgData name="Grossman, Sabrina R" userId="S::sgrossman8@gatech.edu::e13c3400-0684-4144-979f-e5ac76bab053" providerId="AD" clId="Web-{E8187402-32C2-4C9D-B906-BE9A65EF0910}" dt="2023-05-16T17:15:02.812" v="16" actId="20577"/>
          <ac:spMkLst>
            <pc:docMk/>
            <pc:sldMk cId="0" sldId="258"/>
            <ac:spMk id="107" creationId="{00000000-0000-0000-0000-000000000000}"/>
          </ac:spMkLst>
        </pc:spChg>
      </pc:sldChg>
      <pc:sldChg chg="modSp">
        <pc:chgData name="Grossman, Sabrina R" userId="S::sgrossman8@gatech.edu::e13c3400-0684-4144-979f-e5ac76bab053" providerId="AD" clId="Web-{E8187402-32C2-4C9D-B906-BE9A65EF0910}" dt="2023-05-16T17:16:59.096" v="41" actId="20577"/>
        <pc:sldMkLst>
          <pc:docMk/>
          <pc:sldMk cId="3653272149" sldId="272"/>
        </pc:sldMkLst>
        <pc:spChg chg="mod">
          <ac:chgData name="Grossman, Sabrina R" userId="S::sgrossman8@gatech.edu::e13c3400-0684-4144-979f-e5ac76bab053" providerId="AD" clId="Web-{E8187402-32C2-4C9D-B906-BE9A65EF0910}" dt="2023-05-16T17:16:59.096" v="41" actId="20577"/>
          <ac:spMkLst>
            <pc:docMk/>
            <pc:sldMk cId="3653272149" sldId="272"/>
            <ac:spMk id="9" creationId="{B6FF1598-8F7C-BC17-6E86-5E5C5F87473F}"/>
          </ac:spMkLst>
        </pc:spChg>
      </pc:sldChg>
      <pc:sldChg chg="modSp">
        <pc:chgData name="Grossman, Sabrina R" userId="S::sgrossman8@gatech.edu::e13c3400-0684-4144-979f-e5ac76bab053" providerId="AD" clId="Web-{E8187402-32C2-4C9D-B906-BE9A65EF0910}" dt="2023-05-16T17:17:54.504" v="49" actId="20577"/>
        <pc:sldMkLst>
          <pc:docMk/>
          <pc:sldMk cId="1401309591" sldId="279"/>
        </pc:sldMkLst>
        <pc:spChg chg="mod">
          <ac:chgData name="Grossman, Sabrina R" userId="S::sgrossman8@gatech.edu::e13c3400-0684-4144-979f-e5ac76bab053" providerId="AD" clId="Web-{E8187402-32C2-4C9D-B906-BE9A65EF0910}" dt="2023-05-16T17:17:54.504" v="49" actId="20577"/>
          <ac:spMkLst>
            <pc:docMk/>
            <pc:sldMk cId="1401309591" sldId="279"/>
            <ac:spMk id="10" creationId="{0783F698-5E54-F601-D29D-DBA06A014091}"/>
          </ac:spMkLst>
        </pc:spChg>
      </pc:sldChg>
    </pc:docChg>
  </pc:docChgLst>
  <pc:docChgLst>
    <pc:chgData name="Missner, Samuel A" userId="S::smissner3@gatech.edu::a488782b-140e-4077-96f0-dcf6587c1901" providerId="AD" clId="Web-{DF5F5E1C-2C6A-4B1B-883C-AFEB93CCBEBC}"/>
    <pc:docChg chg="addSld modSld">
      <pc:chgData name="Missner, Samuel A" userId="S::smissner3@gatech.edu::a488782b-140e-4077-96f0-dcf6587c1901" providerId="AD" clId="Web-{DF5F5E1C-2C6A-4B1B-883C-AFEB93CCBEBC}" dt="2023-03-23T15:07:13.261" v="14" actId="1076"/>
      <pc:docMkLst>
        <pc:docMk/>
      </pc:docMkLst>
      <pc:sldChg chg="delSp modSp delAnim modCm">
        <pc:chgData name="Missner, Samuel A" userId="S::smissner3@gatech.edu::a488782b-140e-4077-96f0-dcf6587c1901" providerId="AD" clId="Web-{DF5F5E1C-2C6A-4B1B-883C-AFEB93CCBEBC}" dt="2023-03-23T15:07:13.261" v="14" actId="1076"/>
        <pc:sldMkLst>
          <pc:docMk/>
          <pc:sldMk cId="753432520" sldId="269"/>
        </pc:sldMkLst>
        <pc:spChg chg="mod">
          <ac:chgData name="Missner, Samuel A" userId="S::smissner3@gatech.edu::a488782b-140e-4077-96f0-dcf6587c1901" providerId="AD" clId="Web-{DF5F5E1C-2C6A-4B1B-883C-AFEB93CCBEBC}" dt="2023-03-23T15:07:08.401" v="13" actId="20577"/>
          <ac:spMkLst>
            <pc:docMk/>
            <pc:sldMk cId="753432520" sldId="269"/>
            <ac:spMk id="3" creationId="{5D4BF769-4D65-F1DF-5A8A-37ADD1C1BE46}"/>
          </ac:spMkLst>
        </pc:spChg>
        <pc:spChg chg="mod">
          <ac:chgData name="Missner, Samuel A" userId="S::smissner3@gatech.edu::a488782b-140e-4077-96f0-dcf6587c1901" providerId="AD" clId="Web-{DF5F5E1C-2C6A-4B1B-883C-AFEB93CCBEBC}" dt="2023-03-23T15:07:13.261" v="14" actId="1076"/>
          <ac:spMkLst>
            <pc:docMk/>
            <pc:sldMk cId="753432520" sldId="269"/>
            <ac:spMk id="4" creationId="{CF8E98B8-F40D-197D-BC00-70A7983C5E7F}"/>
          </ac:spMkLst>
        </pc:spChg>
        <pc:spChg chg="del">
          <ac:chgData name="Missner, Samuel A" userId="S::smissner3@gatech.edu::a488782b-140e-4077-96f0-dcf6587c1901" providerId="AD" clId="Web-{DF5F5E1C-2C6A-4B1B-883C-AFEB93CCBEBC}" dt="2023-03-23T15:06:56.791" v="10"/>
          <ac:spMkLst>
            <pc:docMk/>
            <pc:sldMk cId="753432520" sldId="269"/>
            <ac:spMk id="5" creationId="{36074D05-23D8-7F76-284C-621FB213D22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issner, Samuel A" userId="S::smissner3@gatech.edu::a488782b-140e-4077-96f0-dcf6587c1901" providerId="AD" clId="Web-{DF5F5E1C-2C6A-4B1B-883C-AFEB93CCBEBC}" dt="2023-03-23T15:06:42.197" v="9"/>
              <pc2:cmMkLst xmlns:pc2="http://schemas.microsoft.com/office/powerpoint/2019/9/main/command">
                <pc:docMk/>
                <pc:sldMk cId="753432520" sldId="269"/>
                <pc2:cmMk id="{052270D1-5941-47BD-B93E-A4DF01A6DECB}"/>
              </pc2:cmMkLst>
            </pc226:cmChg>
          </p:ext>
        </pc:extLst>
      </pc:sldChg>
      <pc:sldChg chg="delSp modSp add replId delAnim modCm">
        <pc:chgData name="Missner, Samuel A" userId="S::smissner3@gatech.edu::a488782b-140e-4077-96f0-dcf6587c1901" providerId="AD" clId="Web-{DF5F5E1C-2C6A-4B1B-883C-AFEB93CCBEBC}" dt="2023-03-23T15:06:38.525" v="8"/>
        <pc:sldMkLst>
          <pc:docMk/>
          <pc:sldMk cId="1327909348" sldId="270"/>
        </pc:sldMkLst>
        <pc:spChg chg="mod">
          <ac:chgData name="Missner, Samuel A" userId="S::smissner3@gatech.edu::a488782b-140e-4077-96f0-dcf6587c1901" providerId="AD" clId="Web-{DF5F5E1C-2C6A-4B1B-883C-AFEB93CCBEBC}" dt="2023-03-23T15:06:28.040" v="6" actId="20577"/>
          <ac:spMkLst>
            <pc:docMk/>
            <pc:sldMk cId="1327909348" sldId="270"/>
            <ac:spMk id="3" creationId="{5D4BF769-4D65-F1DF-5A8A-37ADD1C1BE46}"/>
          </ac:spMkLst>
        </pc:spChg>
        <pc:spChg chg="del">
          <ac:chgData name="Missner, Samuel A" userId="S::smissner3@gatech.edu::a488782b-140e-4077-96f0-dcf6587c1901" providerId="AD" clId="Web-{DF5F5E1C-2C6A-4B1B-883C-AFEB93CCBEBC}" dt="2023-03-23T15:06:20.899" v="1"/>
          <ac:spMkLst>
            <pc:docMk/>
            <pc:sldMk cId="1327909348" sldId="270"/>
            <ac:spMk id="4" creationId="{CF8E98B8-F40D-197D-BC00-70A7983C5E7F}"/>
          </ac:spMkLst>
        </pc:spChg>
        <pc:spChg chg="mod">
          <ac:chgData name="Missner, Samuel A" userId="S::smissner3@gatech.edu::a488782b-140e-4077-96f0-dcf6587c1901" providerId="AD" clId="Web-{DF5F5E1C-2C6A-4B1B-883C-AFEB93CCBEBC}" dt="2023-03-23T15:06:33.087" v="7" actId="1076"/>
          <ac:spMkLst>
            <pc:docMk/>
            <pc:sldMk cId="1327909348" sldId="270"/>
            <ac:spMk id="5" creationId="{36074D05-23D8-7F76-284C-621FB213D22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issner, Samuel A" userId="S::smissner3@gatech.edu::a488782b-140e-4077-96f0-dcf6587c1901" providerId="AD" clId="Web-{DF5F5E1C-2C6A-4B1B-883C-AFEB93CCBEBC}" dt="2023-03-23T15:06:38.525" v="8"/>
              <pc2:cmMkLst xmlns:pc2="http://schemas.microsoft.com/office/powerpoint/2019/9/main/command">
                <pc:docMk/>
                <pc:sldMk cId="1327909348" sldId="270"/>
                <pc2:cmMk id="{77954A3F-63AE-4AED-AB08-2AB229E8BEBA}"/>
              </pc2:cmMkLst>
            </pc226:cmChg>
          </p:ext>
        </pc:extLst>
      </pc:sldChg>
    </pc:docChg>
  </pc:docChgLst>
  <pc:docChgLst>
    <pc:chgData name="Missner, Samuel A" userId="S::smissner3@gatech.edu::a488782b-140e-4077-96f0-dcf6587c1901" providerId="AD" clId="Web-{DA4DB89C-312E-84E4-8BFC-2317C161420E}"/>
    <pc:docChg chg="modSld">
      <pc:chgData name="Missner, Samuel A" userId="S::smissner3@gatech.edu::a488782b-140e-4077-96f0-dcf6587c1901" providerId="AD" clId="Web-{DA4DB89C-312E-84E4-8BFC-2317C161420E}" dt="2022-09-09T19:10:08.604" v="25" actId="20577"/>
      <pc:docMkLst>
        <pc:docMk/>
      </pc:docMkLst>
      <pc:sldChg chg="modSp">
        <pc:chgData name="Missner, Samuel A" userId="S::smissner3@gatech.edu::a488782b-140e-4077-96f0-dcf6587c1901" providerId="AD" clId="Web-{DA4DB89C-312E-84E4-8BFC-2317C161420E}" dt="2022-09-09T19:10:08.604" v="25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DA4DB89C-312E-84E4-8BFC-2317C161420E}" dt="2022-09-09T19:10:08.604" v="25" actId="20577"/>
          <ac:spMkLst>
            <pc:docMk/>
            <pc:sldMk cId="0" sldId="258"/>
            <ac:spMk id="108" creationId="{00000000-0000-0000-0000-000000000000}"/>
          </ac:spMkLst>
        </pc:spChg>
      </pc:sldChg>
    </pc:docChg>
  </pc:docChgLst>
  <pc:docChgLst>
    <pc:chgData name="Missner, Samuel" userId="S::smissner3@gatech.edu::a488782b-140e-4077-96f0-dcf6587c1901" providerId="AD" clId="Web-{FA7C44E6-F3E8-4BCA-A007-CB558367D96A}"/>
    <pc:docChg chg="modSld">
      <pc:chgData name="Missner, Samuel" userId="S::smissner3@gatech.edu::a488782b-140e-4077-96f0-dcf6587c1901" providerId="AD" clId="Web-{FA7C44E6-F3E8-4BCA-A007-CB558367D96A}" dt="2023-06-02T21:46:32.913" v="33" actId="20577"/>
      <pc:docMkLst>
        <pc:docMk/>
      </pc:docMkLst>
      <pc:sldChg chg="modSp delCm modCm">
        <pc:chgData name="Missner, Samuel" userId="S::smissner3@gatech.edu::a488782b-140e-4077-96f0-dcf6587c1901" providerId="AD" clId="Web-{FA7C44E6-F3E8-4BCA-A007-CB558367D96A}" dt="2023-06-02T21:46:32.913" v="33" actId="20577"/>
        <pc:sldMkLst>
          <pc:docMk/>
          <pc:sldMk cId="0" sldId="265"/>
        </pc:sldMkLst>
        <pc:spChg chg="mod">
          <ac:chgData name="Missner, Samuel" userId="S::smissner3@gatech.edu::a488782b-140e-4077-96f0-dcf6587c1901" providerId="AD" clId="Web-{FA7C44E6-F3E8-4BCA-A007-CB558367D96A}" dt="2023-06-02T21:45:46.802" v="3" actId="20577"/>
          <ac:spMkLst>
            <pc:docMk/>
            <pc:sldMk cId="0" sldId="265"/>
            <ac:spMk id="188" creationId="{00000000-0000-0000-0000-000000000000}"/>
          </ac:spMkLst>
        </pc:spChg>
        <pc:spChg chg="mod">
          <ac:chgData name="Missner, Samuel" userId="S::smissner3@gatech.edu::a488782b-140e-4077-96f0-dcf6587c1901" providerId="AD" clId="Web-{FA7C44E6-F3E8-4BCA-A007-CB558367D96A}" dt="2023-06-02T21:46:32.913" v="33" actId="20577"/>
          <ac:spMkLst>
            <pc:docMk/>
            <pc:sldMk cId="0" sldId="265"/>
            <ac:spMk id="189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issner, Samuel" userId="S::smissner3@gatech.edu::a488782b-140e-4077-96f0-dcf6587c1901" providerId="AD" clId="Web-{FA7C44E6-F3E8-4BCA-A007-CB558367D96A}" dt="2023-06-02T21:45:43.959" v="2"/>
              <pc2:cmMkLst xmlns:pc2="http://schemas.microsoft.com/office/powerpoint/2019/9/main/command">
                <pc:docMk/>
                <pc:sldMk cId="0" sldId="265"/>
                <pc2:cmMk id="{25B6680A-1F2C-448E-95EF-42D6E68FF99A}"/>
              </pc2:cmMkLst>
            </pc226:cmChg>
            <pc226:cmChg xmlns:pc226="http://schemas.microsoft.com/office/powerpoint/2022/06/main/command" chg="del">
              <pc226:chgData name="Missner, Samuel" userId="S::smissner3@gatech.edu::a488782b-140e-4077-96f0-dcf6587c1901" providerId="AD" clId="Web-{FA7C44E6-F3E8-4BCA-A007-CB558367D96A}" dt="2023-06-02T21:45:46.974" v="4"/>
              <pc2:cmMkLst xmlns:pc2="http://schemas.microsoft.com/office/powerpoint/2019/9/main/command">
                <pc:docMk/>
                <pc:sldMk cId="0" sldId="265"/>
                <pc2:cmMk id="{09D025C0-948C-4149-AE66-4DF5D2A32547}"/>
              </pc2:cmMkLst>
            </pc226:cmChg>
          </p:ext>
        </pc:extLst>
      </pc:sldChg>
    </pc:docChg>
  </pc:docChgLst>
  <pc:docChgLst>
    <pc:chgData name="Missner, Samuel A" userId="S::smissner3@gatech.edu::a488782b-140e-4077-96f0-dcf6587c1901" providerId="AD" clId="Web-{29253EBD-46ED-4FE1-8D6D-D769789B2DB7}"/>
    <pc:docChg chg="modSld">
      <pc:chgData name="Missner, Samuel A" userId="S::smissner3@gatech.edu::a488782b-140e-4077-96f0-dcf6587c1901" providerId="AD" clId="Web-{29253EBD-46ED-4FE1-8D6D-D769789B2DB7}" dt="2022-09-12T00:08:58.276" v="3" actId="20577"/>
      <pc:docMkLst>
        <pc:docMk/>
      </pc:docMkLst>
      <pc:sldChg chg="modSp">
        <pc:chgData name="Missner, Samuel A" userId="S::smissner3@gatech.edu::a488782b-140e-4077-96f0-dcf6587c1901" providerId="AD" clId="Web-{29253EBD-46ED-4FE1-8D6D-D769789B2DB7}" dt="2022-09-12T00:08:58.276" v="3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29253EBD-46ED-4FE1-8D6D-D769789B2DB7}" dt="2022-09-12T00:08:58.276" v="3" actId="20577"/>
          <ac:spMkLst>
            <pc:docMk/>
            <pc:sldMk cId="0" sldId="265"/>
            <ac:spMk id="189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D3D40D01-9AC7-494B-B936-14F7D63BE958}"/>
    <pc:docChg chg="modSld">
      <pc:chgData name="McCall, Lauren" userId="S::lmccall7@gatech.edu::0525a10b-d9b0-4c06-a260-852393986b03" providerId="AD" clId="Web-{D3D40D01-9AC7-494B-B936-14F7D63BE958}" dt="2022-08-19T18:03:15.411" v="0"/>
      <pc:docMkLst>
        <pc:docMk/>
      </pc:docMkLst>
      <pc:sldChg chg="delSp">
        <pc:chgData name="McCall, Lauren" userId="S::lmccall7@gatech.edu::0525a10b-d9b0-4c06-a260-852393986b03" providerId="AD" clId="Web-{D3D40D01-9AC7-494B-B936-14F7D63BE958}" dt="2022-08-19T18:03:15.411" v="0"/>
        <pc:sldMkLst>
          <pc:docMk/>
          <pc:sldMk cId="0" sldId="256"/>
        </pc:sldMkLst>
        <pc:picChg chg="del">
          <ac:chgData name="McCall, Lauren" userId="S::lmccall7@gatech.edu::0525a10b-d9b0-4c06-a260-852393986b03" providerId="AD" clId="Web-{D3D40D01-9AC7-494B-B936-14F7D63BE958}" dt="2022-08-19T18:03:15.411" v="0"/>
          <ac:picMkLst>
            <pc:docMk/>
            <pc:sldMk cId="0" sldId="256"/>
            <ac:picMk id="81" creationId="{00000000-0000-0000-0000-000000000000}"/>
          </ac:picMkLst>
        </pc:picChg>
      </pc:sldChg>
    </pc:docChg>
  </pc:docChgLst>
  <pc:docChgLst>
    <pc:chgData name="Paz, Jed Matthew M" userId="S::jpaz6@gatech.edu::6c9ebb77-b819-4654-95d7-a9e398582544" providerId="AD" clId="Web-{1D8A97C6-1D64-BFFE-E80D-70360C50CE7D}"/>
    <pc:docChg chg="modSld">
      <pc:chgData name="Paz, Jed Matthew M" userId="S::jpaz6@gatech.edu::6c9ebb77-b819-4654-95d7-a9e398582544" providerId="AD" clId="Web-{1D8A97C6-1D64-BFFE-E80D-70360C50CE7D}" dt="2024-07-22T09:46:33.331" v="5" actId="20577"/>
      <pc:docMkLst>
        <pc:docMk/>
      </pc:docMkLst>
      <pc:sldChg chg="addSp modSp">
        <pc:chgData name="Paz, Jed Matthew M" userId="S::jpaz6@gatech.edu::6c9ebb77-b819-4654-95d7-a9e398582544" providerId="AD" clId="Web-{1D8A97C6-1D64-BFFE-E80D-70360C50CE7D}" dt="2024-07-22T09:46:33.331" v="5" actId="20577"/>
        <pc:sldMkLst>
          <pc:docMk/>
          <pc:sldMk cId="1388225389" sldId="286"/>
        </pc:sldMkLst>
        <pc:spChg chg="add mod">
          <ac:chgData name="Paz, Jed Matthew M" userId="S::jpaz6@gatech.edu::6c9ebb77-b819-4654-95d7-a9e398582544" providerId="AD" clId="Web-{1D8A97C6-1D64-BFFE-E80D-70360C50CE7D}" dt="2024-07-22T09:46:33.331" v="5" actId="20577"/>
          <ac:spMkLst>
            <pc:docMk/>
            <pc:sldMk cId="1388225389" sldId="286"/>
            <ac:spMk id="3" creationId="{4A008369-A08C-4F57-AFB5-3D26011AB606}"/>
          </ac:spMkLst>
        </pc:spChg>
      </pc:sldChg>
    </pc:docChg>
  </pc:docChgLst>
  <pc:docChgLst>
    <pc:chgData name="Missner, Samuel A" userId="S::smissner3@gatech.edu::a488782b-140e-4077-96f0-dcf6587c1901" providerId="AD" clId="Web-{291844FF-DCB1-4B70-ACC7-3DAB8B10B1C6}"/>
    <pc:docChg chg="addSld delSld modSld addMainMaster modMainMaster">
      <pc:chgData name="Missner, Samuel A" userId="S::smissner3@gatech.edu::a488782b-140e-4077-96f0-dcf6587c1901" providerId="AD" clId="Web-{291844FF-DCB1-4B70-ACC7-3DAB8B10B1C6}" dt="2023-05-06T18:52:55.354" v="273" actId="1076"/>
      <pc:docMkLst>
        <pc:docMk/>
      </pc:docMkLst>
      <pc:sldChg chg="addSp delSp modSp delCm">
        <pc:chgData name="Missner, Samuel A" userId="S::smissner3@gatech.edu::a488782b-140e-4077-96f0-dcf6587c1901" providerId="AD" clId="Web-{291844FF-DCB1-4B70-ACC7-3DAB8B10B1C6}" dt="2023-05-06T18:27:14.167" v="38"/>
        <pc:sldMkLst>
          <pc:docMk/>
          <pc:sldMk cId="3653272149" sldId="272"/>
        </pc:sldMkLst>
        <pc:spChg chg="mod">
          <ac:chgData name="Missner, Samuel A" userId="S::smissner3@gatech.edu::a488782b-140e-4077-96f0-dcf6587c1901" providerId="AD" clId="Web-{291844FF-DCB1-4B70-ACC7-3DAB8B10B1C6}" dt="2023-05-06T18:21:51.538" v="8" actId="20577"/>
          <ac:spMkLst>
            <pc:docMk/>
            <pc:sldMk cId="3653272149" sldId="272"/>
            <ac:spMk id="2" creationId="{251DC7DA-17A7-F17A-7B17-7AD6BC233338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22:56.292" v="15" actId="1076"/>
          <ac:spMkLst>
            <pc:docMk/>
            <pc:sldMk cId="3653272149" sldId="272"/>
            <ac:spMk id="4" creationId="{683EF486-458F-AD83-CD26-41FFA5D0DD53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22:50.307" v="14" actId="1076"/>
          <ac:spMkLst>
            <pc:docMk/>
            <pc:sldMk cId="3653272149" sldId="272"/>
            <ac:spMk id="6" creationId="{70F7FF00-C79A-86F9-5CAD-E102D469548E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24:09.531" v="36" actId="14100"/>
          <ac:spMkLst>
            <pc:docMk/>
            <pc:sldMk cId="3653272149" sldId="272"/>
            <ac:spMk id="9" creationId="{B6FF1598-8F7C-BC17-6E86-5E5C5F87473F}"/>
          </ac:spMkLst>
        </pc:spChg>
        <pc:picChg chg="add">
          <ac:chgData name="Missner, Samuel A" userId="S::smissner3@gatech.edu::a488782b-140e-4077-96f0-dcf6587c1901" providerId="AD" clId="Web-{291844FF-DCB1-4B70-ACC7-3DAB8B10B1C6}" dt="2023-05-06T18:22:16.837" v="11"/>
          <ac:picMkLst>
            <pc:docMk/>
            <pc:sldMk cId="3653272149" sldId="272"/>
            <ac:picMk id="8" creationId="{F9CB70FB-DD5B-E078-05C8-21EAC4FC9E45}"/>
          </ac:picMkLst>
        </pc:picChg>
        <pc:picChg chg="add del">
          <ac:chgData name="Missner, Samuel A" userId="S::smissner3@gatech.edu::a488782b-140e-4077-96f0-dcf6587c1901" providerId="AD" clId="Web-{291844FF-DCB1-4B70-ACC7-3DAB8B10B1C6}" dt="2023-05-06T18:27:14.167" v="38"/>
          <ac:picMkLst>
            <pc:docMk/>
            <pc:sldMk cId="3653272149" sldId="272"/>
            <ac:picMk id="10" creationId="{9294FD7B-A683-6145-F7CA-741ABBD92FD8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issner, Samuel A" userId="S::smissner3@gatech.edu::a488782b-140e-4077-96f0-dcf6587c1901" providerId="AD" clId="Web-{291844FF-DCB1-4B70-ACC7-3DAB8B10B1C6}" dt="2023-05-06T18:20:48.675" v="6"/>
              <pc2:cmMkLst xmlns:pc2="http://schemas.microsoft.com/office/powerpoint/2019/9/main/command">
                <pc:docMk/>
                <pc:sldMk cId="3653272149" sldId="272"/>
                <pc2:cmMk id="{2ADCE26A-9CB5-485F-B339-6A1D3010EF74}"/>
              </pc2:cmMkLst>
            </pc226:cmChg>
          </p:ext>
        </pc:extLst>
      </pc:sldChg>
      <pc:sldChg chg="add del">
        <pc:chgData name="Missner, Samuel A" userId="S::smissner3@gatech.edu::a488782b-140e-4077-96f0-dcf6587c1901" providerId="AD" clId="Web-{291844FF-DCB1-4B70-ACC7-3DAB8B10B1C6}" dt="2023-05-06T18:51:09.207" v="252"/>
        <pc:sldMkLst>
          <pc:docMk/>
          <pc:sldMk cId="4052904058" sldId="273"/>
        </pc:sldMkLst>
      </pc:sldChg>
      <pc:sldChg chg="add del">
        <pc:chgData name="Missner, Samuel A" userId="S::smissner3@gatech.edu::a488782b-140e-4077-96f0-dcf6587c1901" providerId="AD" clId="Web-{291844FF-DCB1-4B70-ACC7-3DAB8B10B1C6}" dt="2023-05-06T18:51:14.129" v="253"/>
        <pc:sldMkLst>
          <pc:docMk/>
          <pc:sldMk cId="3011963993" sldId="274"/>
        </pc:sldMkLst>
      </pc:sldChg>
      <pc:sldChg chg="add del">
        <pc:chgData name="Missner, Samuel A" userId="S::smissner3@gatech.edu::a488782b-140e-4077-96f0-dcf6587c1901" providerId="AD" clId="Web-{291844FF-DCB1-4B70-ACC7-3DAB8B10B1C6}" dt="2023-05-06T18:51:14.301" v="254"/>
        <pc:sldMkLst>
          <pc:docMk/>
          <pc:sldMk cId="4088959827" sldId="275"/>
        </pc:sldMkLst>
      </pc:sldChg>
      <pc:sldChg chg="add del">
        <pc:chgData name="Missner, Samuel A" userId="S::smissner3@gatech.edu::a488782b-140e-4077-96f0-dcf6587c1901" providerId="AD" clId="Web-{291844FF-DCB1-4B70-ACC7-3DAB8B10B1C6}" dt="2023-05-06T18:51:24.271" v="255"/>
        <pc:sldMkLst>
          <pc:docMk/>
          <pc:sldMk cId="1717001174" sldId="276"/>
        </pc:sldMkLst>
      </pc:sldChg>
      <pc:sldChg chg="add del">
        <pc:chgData name="Missner, Samuel A" userId="S::smissner3@gatech.edu::a488782b-140e-4077-96f0-dcf6587c1901" providerId="AD" clId="Web-{291844FF-DCB1-4B70-ACC7-3DAB8B10B1C6}" dt="2023-05-06T18:28:54.454" v="56"/>
        <pc:sldMkLst>
          <pc:docMk/>
          <pc:sldMk cId="2423486445" sldId="277"/>
        </pc:sldMkLst>
      </pc:sldChg>
      <pc:sldChg chg="add del">
        <pc:chgData name="Missner, Samuel A" userId="S::smissner3@gatech.edu::a488782b-140e-4077-96f0-dcf6587c1901" providerId="AD" clId="Web-{291844FF-DCB1-4B70-ACC7-3DAB8B10B1C6}" dt="2023-05-06T18:27:23.824" v="40"/>
        <pc:sldMkLst>
          <pc:docMk/>
          <pc:sldMk cId="508103407" sldId="278"/>
        </pc:sldMkLst>
      </pc:sldChg>
      <pc:sldChg chg="addSp delSp modSp add replId">
        <pc:chgData name="Missner, Samuel A" userId="S::smissner3@gatech.edu::a488782b-140e-4077-96f0-dcf6587c1901" providerId="AD" clId="Web-{291844FF-DCB1-4B70-ACC7-3DAB8B10B1C6}" dt="2023-05-06T18:28:46.016" v="55" actId="1076"/>
        <pc:sldMkLst>
          <pc:docMk/>
          <pc:sldMk cId="1401309591" sldId="279"/>
        </pc:sldMkLst>
        <pc:spChg chg="del">
          <ac:chgData name="Missner, Samuel A" userId="S::smissner3@gatech.edu::a488782b-140e-4077-96f0-dcf6587c1901" providerId="AD" clId="Web-{291844FF-DCB1-4B70-ACC7-3DAB8B10B1C6}" dt="2023-05-06T18:27:28.777" v="41"/>
          <ac:spMkLst>
            <pc:docMk/>
            <pc:sldMk cId="1401309591" sldId="279"/>
            <ac:spMk id="2" creationId="{251DC7DA-17A7-F17A-7B17-7AD6BC233338}"/>
          </ac:spMkLst>
        </pc:spChg>
        <pc:spChg chg="mod">
          <ac:chgData name="Missner, Samuel A" userId="S::smissner3@gatech.edu::a488782b-140e-4077-96f0-dcf6587c1901" providerId="AD" clId="Web-{291844FF-DCB1-4B70-ACC7-3DAB8B10B1C6}" dt="2023-05-06T18:28:46.016" v="54" actId="1076"/>
          <ac:spMkLst>
            <pc:docMk/>
            <pc:sldMk cId="1401309591" sldId="279"/>
            <ac:spMk id="4" creationId="{683EF486-458F-AD83-CD26-41FFA5D0DD53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28:29.359" v="53" actId="20577"/>
          <ac:spMkLst>
            <pc:docMk/>
            <pc:sldMk cId="1401309591" sldId="279"/>
            <ac:spMk id="5" creationId="{22ACCD62-509D-4335-DCE1-13A878C3CE32}"/>
          </ac:spMkLst>
        </pc:spChg>
        <pc:spChg chg="mod">
          <ac:chgData name="Missner, Samuel A" userId="S::smissner3@gatech.edu::a488782b-140e-4077-96f0-dcf6587c1901" providerId="AD" clId="Web-{291844FF-DCB1-4B70-ACC7-3DAB8B10B1C6}" dt="2023-05-06T18:28:46.016" v="55" actId="1076"/>
          <ac:spMkLst>
            <pc:docMk/>
            <pc:sldMk cId="1401309591" sldId="279"/>
            <ac:spMk id="6" creationId="{70F7FF00-C79A-86F9-5CAD-E102D469548E}"/>
          </ac:spMkLst>
        </pc:spChg>
        <pc:spChg chg="del">
          <ac:chgData name="Missner, Samuel A" userId="S::smissner3@gatech.edu::a488782b-140e-4077-96f0-dcf6587c1901" providerId="AD" clId="Web-{291844FF-DCB1-4B70-ACC7-3DAB8B10B1C6}" dt="2023-05-06T18:27:33.981" v="42"/>
          <ac:spMkLst>
            <pc:docMk/>
            <pc:sldMk cId="1401309591" sldId="279"/>
            <ac:spMk id="9" creationId="{B6FF1598-8F7C-BC17-6E86-5E5C5F87473F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28:19.671" v="51" actId="20577"/>
          <ac:spMkLst>
            <pc:docMk/>
            <pc:sldMk cId="1401309591" sldId="279"/>
            <ac:spMk id="10" creationId="{0783F698-5E54-F601-D29D-DBA06A014091}"/>
          </ac:spMkLst>
        </pc:spChg>
        <pc:picChg chg="del">
          <ac:chgData name="Missner, Samuel A" userId="S::smissner3@gatech.edu::a488782b-140e-4077-96f0-dcf6587c1901" providerId="AD" clId="Web-{291844FF-DCB1-4B70-ACC7-3DAB8B10B1C6}" dt="2023-05-06T18:27:34.121" v="43"/>
          <ac:picMkLst>
            <pc:docMk/>
            <pc:sldMk cId="1401309591" sldId="279"/>
            <ac:picMk id="8" creationId="{F9CB70FB-DD5B-E078-05C8-21EAC4FC9E45}"/>
          </ac:picMkLst>
        </pc:picChg>
        <pc:picChg chg="mod">
          <ac:chgData name="Missner, Samuel A" userId="S::smissner3@gatech.edu::a488782b-140e-4077-96f0-dcf6587c1901" providerId="AD" clId="Web-{291844FF-DCB1-4B70-ACC7-3DAB8B10B1C6}" dt="2023-05-06T18:27:43.684" v="44" actId="1076"/>
          <ac:picMkLst>
            <pc:docMk/>
            <pc:sldMk cId="1401309591" sldId="279"/>
            <ac:picMk id="113" creationId="{00000000-0000-0000-0000-000000000000}"/>
          </ac:picMkLst>
        </pc:picChg>
      </pc:sldChg>
      <pc:sldChg chg="addSp delSp modSp add replId">
        <pc:chgData name="Missner, Samuel A" userId="S::smissner3@gatech.edu::a488782b-140e-4077-96f0-dcf6587c1901" providerId="AD" clId="Web-{291844FF-DCB1-4B70-ACC7-3DAB8B10B1C6}" dt="2023-05-06T18:52:55.354" v="273" actId="1076"/>
        <pc:sldMkLst>
          <pc:docMk/>
          <pc:sldMk cId="3099743497" sldId="280"/>
        </pc:sldMkLst>
        <pc:spChg chg="del">
          <ac:chgData name="Missner, Samuel A" userId="S::smissner3@gatech.edu::a488782b-140e-4077-96f0-dcf6587c1901" providerId="AD" clId="Web-{291844FF-DCB1-4B70-ACC7-3DAB8B10B1C6}" dt="2023-05-06T18:31:11.431" v="80"/>
          <ac:spMkLst>
            <pc:docMk/>
            <pc:sldMk cId="3099743497" sldId="280"/>
            <ac:spMk id="3" creationId="{10ED2E24-0A5E-551A-914D-03569F56C2EC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51:37.428" v="256" actId="1076"/>
          <ac:spMkLst>
            <pc:docMk/>
            <pc:sldMk cId="3099743497" sldId="280"/>
            <ac:spMk id="5" creationId="{3486FEF6-EC68-FEC1-A50D-66CF285AD134}"/>
          </ac:spMkLst>
        </pc:spChg>
        <pc:spChg chg="add del">
          <ac:chgData name="Missner, Samuel A" userId="S::smissner3@gatech.edu::a488782b-140e-4077-96f0-dcf6587c1901" providerId="AD" clId="Web-{291844FF-DCB1-4B70-ACC7-3DAB8B10B1C6}" dt="2023-05-06T18:45:11.607" v="198"/>
          <ac:spMkLst>
            <pc:docMk/>
            <pc:sldMk cId="3099743497" sldId="280"/>
            <ac:spMk id="8" creationId="{53DBFA31-1ED2-FF85-C2F8-55D9D51EA925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51:37.443" v="257" actId="1076"/>
          <ac:spMkLst>
            <pc:docMk/>
            <pc:sldMk cId="3099743497" sldId="280"/>
            <ac:spMk id="10" creationId="{B88A42F3-CB5B-145A-AF65-383C2E92783A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51:37.459" v="258" actId="1076"/>
          <ac:spMkLst>
            <pc:docMk/>
            <pc:sldMk cId="3099743497" sldId="280"/>
            <ac:spMk id="12" creationId="{F61CCE13-AC7C-573A-0709-C4F0EF291F27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52:55.354" v="273" actId="1076"/>
          <ac:spMkLst>
            <pc:docMk/>
            <pc:sldMk cId="3099743497" sldId="280"/>
            <ac:spMk id="14" creationId="{1815D3DE-3E79-7E31-B537-E15525FD5B7C}"/>
          </ac:spMkLst>
        </pc:spChg>
        <pc:spChg chg="mod">
          <ac:chgData name="Missner, Samuel A" userId="S::smissner3@gatech.edu::a488782b-140e-4077-96f0-dcf6587c1901" providerId="AD" clId="Web-{291844FF-DCB1-4B70-ACC7-3DAB8B10B1C6}" dt="2023-05-06T18:30:19.569" v="78" actId="20577"/>
          <ac:spMkLst>
            <pc:docMk/>
            <pc:sldMk cId="3099743497" sldId="280"/>
            <ac:spMk id="146" creationId="{00000000-0000-0000-0000-000000000000}"/>
          </ac:spMkLst>
        </pc:spChg>
        <pc:picChg chg="del">
          <ac:chgData name="Missner, Samuel A" userId="S::smissner3@gatech.edu::a488782b-140e-4077-96f0-dcf6587c1901" providerId="AD" clId="Web-{291844FF-DCB1-4B70-ACC7-3DAB8B10B1C6}" dt="2023-05-06T18:31:06.994" v="79"/>
          <ac:picMkLst>
            <pc:docMk/>
            <pc:sldMk cId="3099743497" sldId="280"/>
            <ac:picMk id="2" creationId="{7FD52842-A6CA-CEE3-0DE1-079E3D1EB03F}"/>
          </ac:picMkLst>
        </pc:picChg>
        <pc:picChg chg="add mod">
          <ac:chgData name="Missner, Samuel A" userId="S::smissner3@gatech.edu::a488782b-140e-4077-96f0-dcf6587c1901" providerId="AD" clId="Web-{291844FF-DCB1-4B70-ACC7-3DAB8B10B1C6}" dt="2023-05-06T18:51:37.474" v="259" actId="1076"/>
          <ac:picMkLst>
            <pc:docMk/>
            <pc:sldMk cId="3099743497" sldId="280"/>
            <ac:picMk id="13" creationId="{EBAA2EEE-FB95-073C-6788-BC6AF8B8B7A6}"/>
          </ac:picMkLst>
        </pc:picChg>
      </pc:sldChg>
      <pc:sldChg chg="modSp add del replId">
        <pc:chgData name="Missner, Samuel A" userId="S::smissner3@gatech.edu::a488782b-140e-4077-96f0-dcf6587c1901" providerId="AD" clId="Web-{291844FF-DCB1-4B70-ACC7-3DAB8B10B1C6}" dt="2023-05-06T18:29:43.754" v="73"/>
        <pc:sldMkLst>
          <pc:docMk/>
          <pc:sldMk cId="3665093883" sldId="280"/>
        </pc:sldMkLst>
        <pc:spChg chg="mod">
          <ac:chgData name="Missner, Samuel A" userId="S::smissner3@gatech.edu::a488782b-140e-4077-96f0-dcf6587c1901" providerId="AD" clId="Web-{291844FF-DCB1-4B70-ACC7-3DAB8B10B1C6}" dt="2023-05-06T18:29:39.020" v="72" actId="20577"/>
          <ac:spMkLst>
            <pc:docMk/>
            <pc:sldMk cId="3665093883" sldId="280"/>
            <ac:spMk id="115" creationId="{00000000-0000-0000-0000-000000000000}"/>
          </ac:spMkLst>
        </pc:spChg>
      </pc:sldChg>
      <pc:sldChg chg="addSp delSp modSp add replId addAnim modAnim">
        <pc:chgData name="Missner, Samuel A" userId="S::smissner3@gatech.edu::a488782b-140e-4077-96f0-dcf6587c1901" providerId="AD" clId="Web-{291844FF-DCB1-4B70-ACC7-3DAB8B10B1C6}" dt="2023-05-06T18:49:50.484" v="251"/>
        <pc:sldMkLst>
          <pc:docMk/>
          <pc:sldMk cId="2291204247" sldId="281"/>
        </pc:sldMkLst>
        <pc:spChg chg="add mod">
          <ac:chgData name="Missner, Samuel A" userId="S::smissner3@gatech.edu::a488782b-140e-4077-96f0-dcf6587c1901" providerId="AD" clId="Web-{291844FF-DCB1-4B70-ACC7-3DAB8B10B1C6}" dt="2023-05-06T18:46:25.956" v="210" actId="1076"/>
          <ac:spMkLst>
            <pc:docMk/>
            <pc:sldMk cId="2291204247" sldId="281"/>
            <ac:spMk id="3" creationId="{44BB7B50-5578-1700-E610-54EF0404A616}"/>
          </ac:spMkLst>
        </pc:spChg>
        <pc:spChg chg="del">
          <ac:chgData name="Missner, Samuel A" userId="S::smissner3@gatech.edu::a488782b-140e-4077-96f0-dcf6587c1901" providerId="AD" clId="Web-{291844FF-DCB1-4B70-ACC7-3DAB8B10B1C6}" dt="2023-05-06T18:46:04.173" v="206"/>
          <ac:spMkLst>
            <pc:docMk/>
            <pc:sldMk cId="2291204247" sldId="281"/>
            <ac:spMk id="5" creationId="{3486FEF6-EC68-FEC1-A50D-66CF285AD134}"/>
          </ac:spMkLst>
        </pc:spChg>
        <pc:spChg chg="add mod">
          <ac:chgData name="Missner, Samuel A" userId="S::smissner3@gatech.edu::a488782b-140e-4077-96f0-dcf6587c1901" providerId="AD" clId="Web-{291844FF-DCB1-4B70-ACC7-3DAB8B10B1C6}" dt="2023-05-06T18:48:00.711" v="242" actId="1076"/>
          <ac:spMkLst>
            <pc:docMk/>
            <pc:sldMk cId="2291204247" sldId="281"/>
            <ac:spMk id="7" creationId="{B94EB436-9805-819A-4D2C-35D8F0FED504}"/>
          </ac:spMkLst>
        </pc:spChg>
        <pc:spChg chg="add del mod">
          <ac:chgData name="Missner, Samuel A" userId="S::smissner3@gatech.edu::a488782b-140e-4077-96f0-dcf6587c1901" providerId="AD" clId="Web-{291844FF-DCB1-4B70-ACC7-3DAB8B10B1C6}" dt="2023-05-06T18:48:06.477" v="243"/>
          <ac:spMkLst>
            <pc:docMk/>
            <pc:sldMk cId="2291204247" sldId="281"/>
            <ac:spMk id="9" creationId="{A3EB9018-C6E4-059F-0F2B-34BA3145E425}"/>
          </ac:spMkLst>
        </pc:spChg>
        <pc:spChg chg="del">
          <ac:chgData name="Missner, Samuel A" userId="S::smissner3@gatech.edu::a488782b-140e-4077-96f0-dcf6587c1901" providerId="AD" clId="Web-{291844FF-DCB1-4B70-ACC7-3DAB8B10B1C6}" dt="2023-05-06T18:46:04.111" v="205"/>
          <ac:spMkLst>
            <pc:docMk/>
            <pc:sldMk cId="2291204247" sldId="281"/>
            <ac:spMk id="10" creationId="{B88A42F3-CB5B-145A-AF65-383C2E92783A}"/>
          </ac:spMkLst>
        </pc:spChg>
        <pc:spChg chg="del">
          <ac:chgData name="Missner, Samuel A" userId="S::smissner3@gatech.edu::a488782b-140e-4077-96f0-dcf6587c1901" providerId="AD" clId="Web-{291844FF-DCB1-4B70-ACC7-3DAB8B10B1C6}" dt="2023-05-06T18:45:59.376" v="204"/>
          <ac:spMkLst>
            <pc:docMk/>
            <pc:sldMk cId="2291204247" sldId="281"/>
            <ac:spMk id="12" creationId="{F61CCE13-AC7C-573A-0709-C4F0EF291F27}"/>
          </ac:spMkLst>
        </pc:spChg>
        <pc:spChg chg="mod">
          <ac:chgData name="Missner, Samuel A" userId="S::smissner3@gatech.edu::a488782b-140e-4077-96f0-dcf6587c1901" providerId="AD" clId="Web-{291844FF-DCB1-4B70-ACC7-3DAB8B10B1C6}" dt="2023-05-06T18:46:54.895" v="217" actId="20577"/>
          <ac:spMkLst>
            <pc:docMk/>
            <pc:sldMk cId="2291204247" sldId="281"/>
            <ac:spMk id="146" creationId="{00000000-0000-0000-0000-000000000000}"/>
          </ac:spMkLst>
        </pc:spChg>
        <pc:picChg chg="add mod">
          <ac:chgData name="Missner, Samuel A" userId="S::smissner3@gatech.edu::a488782b-140e-4077-96f0-dcf6587c1901" providerId="AD" clId="Web-{291844FF-DCB1-4B70-ACC7-3DAB8B10B1C6}" dt="2023-05-06T18:49:15.638" v="247" actId="14100"/>
          <ac:picMkLst>
            <pc:docMk/>
            <pc:sldMk cId="2291204247" sldId="281"/>
            <ac:picMk id="11" creationId="{7779964B-8280-6785-0A2D-DEE6D2178190}"/>
          </ac:picMkLst>
        </pc:picChg>
        <pc:picChg chg="mod">
          <ac:chgData name="Missner, Samuel A" userId="S::smissner3@gatech.edu::a488782b-140e-4077-96f0-dcf6587c1901" providerId="AD" clId="Web-{291844FF-DCB1-4B70-ACC7-3DAB8B10B1C6}" dt="2023-05-06T18:46:14.127" v="208" actId="1076"/>
          <ac:picMkLst>
            <pc:docMk/>
            <pc:sldMk cId="2291204247" sldId="281"/>
            <ac:picMk id="13" creationId="{EBAA2EEE-FB95-073C-6788-BC6AF8B8B7A6}"/>
          </ac:picMkLst>
        </pc:picChg>
      </pc:sldChg>
      <pc:sldMasterChg chg="add addSldLayout">
        <pc:chgData name="Missner, Samuel A" userId="S::smissner3@gatech.edu::a488782b-140e-4077-96f0-dcf6587c1901" providerId="AD" clId="Web-{291844FF-DCB1-4B70-ACC7-3DAB8B10B1C6}" dt="2023-05-06T18:20:30.533" v="0"/>
        <pc:sldMasterMkLst>
          <pc:docMk/>
          <pc:sldMasterMk cId="1678071090" sldId="2147483648"/>
        </pc:sldMasterMkLst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2640665080" sldId="2147483649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3792422188" sldId="2147483650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2521460332" sldId="2147483651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569632559" sldId="2147483652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2185394188" sldId="2147483653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846571183" sldId="2147483654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3848350517" sldId="2147483655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2621322306" sldId="2147483656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798128886" sldId="2147483657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992637282" sldId="2147483658"/>
          </pc:sldLayoutMkLst>
        </pc:sldLayoutChg>
        <pc:sldLayoutChg chg="ad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1678071090" sldId="2147483648"/>
            <pc:sldLayoutMk cId="3576567575" sldId="2147483659"/>
          </pc:sldLayoutMkLst>
        </pc:sldLayoutChg>
      </pc:sldMasterChg>
      <pc:sldMasterChg chg="replId modSldLayout">
        <pc:chgData name="Missner, Samuel A" userId="S::smissner3@gatech.edu::a488782b-140e-4077-96f0-dcf6587c1901" providerId="AD" clId="Web-{291844FF-DCB1-4B70-ACC7-3DAB8B10B1C6}" dt="2023-05-06T18:20:30.533" v="0"/>
        <pc:sldMasterMkLst>
          <pc:docMk/>
          <pc:sldMasterMk cId="0" sldId="2147483660"/>
        </pc:sldMasterMkLst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61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62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63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64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65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66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67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68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69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70"/>
          </pc:sldLayoutMkLst>
        </pc:sldLayoutChg>
        <pc:sldLayoutChg chg="replId">
          <pc:chgData name="Missner, Samuel A" userId="S::smissner3@gatech.edu::a488782b-140e-4077-96f0-dcf6587c1901" providerId="AD" clId="Web-{291844FF-DCB1-4B70-ACC7-3DAB8B10B1C6}" dt="2023-05-06T18:20:30.533" v="0"/>
          <pc:sldLayoutMkLst>
            <pc:docMk/>
            <pc:sldMasterMk cId="0" sldId="2147483660"/>
            <pc:sldLayoutMk cId="0" sldId="2147483671"/>
          </pc:sldLayoutMkLst>
        </pc:sldLayoutChg>
      </pc:sldMasterChg>
    </pc:docChg>
  </pc:docChgLst>
  <pc:docChgLst>
    <pc:chgData name="Missner, Samuel A" userId="S::smissner3@gatech.edu::a488782b-140e-4077-96f0-dcf6587c1901" providerId="AD" clId="Web-{65D399A5-B5A3-4543-9C89-91357A2B6CC9}"/>
    <pc:docChg chg="modSld">
      <pc:chgData name="Missner, Samuel A" userId="S::smissner3@gatech.edu::a488782b-140e-4077-96f0-dcf6587c1901" providerId="AD" clId="Web-{65D399A5-B5A3-4543-9C89-91357A2B6CC9}" dt="2022-09-14T17:41:21.532" v="38" actId="1076"/>
      <pc:docMkLst>
        <pc:docMk/>
      </pc:docMkLst>
      <pc:sldChg chg="modSp">
        <pc:chgData name="Missner, Samuel A" userId="S::smissner3@gatech.edu::a488782b-140e-4077-96f0-dcf6587c1901" providerId="AD" clId="Web-{65D399A5-B5A3-4543-9C89-91357A2B6CC9}" dt="2022-09-14T17:38:16.120" v="17" actId="20577"/>
        <pc:sldMkLst>
          <pc:docMk/>
          <pc:sldMk cId="0" sldId="257"/>
        </pc:sldMkLst>
        <pc:spChg chg="mod">
          <ac:chgData name="Missner, Samuel A" userId="S::smissner3@gatech.edu::a488782b-140e-4077-96f0-dcf6587c1901" providerId="AD" clId="Web-{65D399A5-B5A3-4543-9C89-91357A2B6CC9}" dt="2022-09-14T17:38:16.120" v="17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65D399A5-B5A3-4543-9C89-91357A2B6CC9}" dt="2022-09-14T17:38:11.718" v="15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65D399A5-B5A3-4543-9C89-91357A2B6CC9}" dt="2022-09-14T17:38:11.718" v="15" actId="20577"/>
          <ac:spMkLst>
            <pc:docMk/>
            <pc:sldMk cId="0" sldId="258"/>
            <ac:spMk id="107" creationId="{00000000-0000-0000-0000-000000000000}"/>
          </ac:spMkLst>
        </pc:spChg>
      </pc:sldChg>
      <pc:sldChg chg="addSp modSp">
        <pc:chgData name="Missner, Samuel A" userId="S::smissner3@gatech.edu::a488782b-140e-4077-96f0-dcf6587c1901" providerId="AD" clId="Web-{65D399A5-B5A3-4543-9C89-91357A2B6CC9}" dt="2022-09-14T17:38:02.854" v="14" actId="1076"/>
        <pc:sldMkLst>
          <pc:docMk/>
          <pc:sldMk cId="0" sldId="259"/>
        </pc:sldMkLst>
        <pc:spChg chg="add mod">
          <ac:chgData name="Missner, Samuel A" userId="S::smissner3@gatech.edu::a488782b-140e-4077-96f0-dcf6587c1901" providerId="AD" clId="Web-{65D399A5-B5A3-4543-9C89-91357A2B6CC9}" dt="2022-09-14T17:38:02.854" v="14" actId="1076"/>
          <ac:spMkLst>
            <pc:docMk/>
            <pc:sldMk cId="0" sldId="259"/>
            <ac:spMk id="3" creationId="{8A0B0DC4-96FB-DE5B-F98D-81771AF305D7}"/>
          </ac:spMkLst>
        </pc:spChg>
      </pc:sldChg>
      <pc:sldChg chg="addSp modSp">
        <pc:chgData name="Missner, Samuel A" userId="S::smissner3@gatech.edu::a488782b-140e-4077-96f0-dcf6587c1901" providerId="AD" clId="Web-{65D399A5-B5A3-4543-9C89-91357A2B6CC9}" dt="2022-09-14T17:41:21.532" v="38" actId="1076"/>
        <pc:sldMkLst>
          <pc:docMk/>
          <pc:sldMk cId="0" sldId="262"/>
        </pc:sldMkLst>
        <pc:spChg chg="add mod">
          <ac:chgData name="Missner, Samuel A" userId="S::smissner3@gatech.edu::a488782b-140e-4077-96f0-dcf6587c1901" providerId="AD" clId="Web-{65D399A5-B5A3-4543-9C89-91357A2B6CC9}" dt="2022-09-14T17:41:21.532" v="38" actId="1076"/>
          <ac:spMkLst>
            <pc:docMk/>
            <pc:sldMk cId="0" sldId="262"/>
            <ac:spMk id="3" creationId="{522A87EC-F564-E4CD-4C80-D7453D06804C}"/>
          </ac:spMkLst>
        </pc:spChg>
      </pc:sldChg>
      <pc:sldChg chg="modSp">
        <pc:chgData name="Missner, Samuel A" userId="S::smissner3@gatech.edu::a488782b-140e-4077-96f0-dcf6587c1901" providerId="AD" clId="Web-{65D399A5-B5A3-4543-9C89-91357A2B6CC9}" dt="2022-09-14T17:40:20.514" v="19" actId="14100"/>
        <pc:sldMkLst>
          <pc:docMk/>
          <pc:sldMk cId="0" sldId="263"/>
        </pc:sldMkLst>
        <pc:spChg chg="mod">
          <ac:chgData name="Missner, Samuel A" userId="S::smissner3@gatech.edu::a488782b-140e-4077-96f0-dcf6587c1901" providerId="AD" clId="Web-{65D399A5-B5A3-4543-9C89-91357A2B6CC9}" dt="2022-09-14T17:40:13.670" v="18" actId="1076"/>
          <ac:spMkLst>
            <pc:docMk/>
            <pc:sldMk cId="0" sldId="263"/>
            <ac:spMk id="159" creationId="{00000000-0000-0000-0000-000000000000}"/>
          </ac:spMkLst>
        </pc:spChg>
        <pc:spChg chg="mod">
          <ac:chgData name="Missner, Samuel A" userId="S::smissner3@gatech.edu::a488782b-140e-4077-96f0-dcf6587c1901" providerId="AD" clId="Web-{65D399A5-B5A3-4543-9C89-91357A2B6CC9}" dt="2022-09-14T17:40:20.514" v="19" actId="14100"/>
          <ac:spMkLst>
            <pc:docMk/>
            <pc:sldMk cId="0" sldId="263"/>
            <ac:spMk id="167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8029BED6-AB77-436F-AF95-CA8F4DA236D8}"/>
    <pc:docChg chg="modSld">
      <pc:chgData name="Missner, Samuel A" userId="S::smissner3@gatech.edu::a488782b-140e-4077-96f0-dcf6587c1901" providerId="AD" clId="Web-{8029BED6-AB77-436F-AF95-CA8F4DA236D8}" dt="2023-03-27T22:22:06.394" v="1" actId="20577"/>
      <pc:docMkLst>
        <pc:docMk/>
      </pc:docMkLst>
      <pc:sldChg chg="modSp">
        <pc:chgData name="Missner, Samuel A" userId="S::smissner3@gatech.edu::a488782b-140e-4077-96f0-dcf6587c1901" providerId="AD" clId="Web-{8029BED6-AB77-436F-AF95-CA8F4DA236D8}" dt="2023-03-27T22:22:06.394" v="1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8029BED6-AB77-436F-AF95-CA8F4DA236D8}" dt="2023-03-27T22:22:06.394" v="1" actId="20577"/>
          <ac:spMkLst>
            <pc:docMk/>
            <pc:sldMk cId="0" sldId="265"/>
            <ac:spMk id="189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33F7D135-12F7-4BEC-B064-4AA4E53E4A03}"/>
    <pc:docChg chg="modSld">
      <pc:chgData name="Missner, Samuel A" userId="S::smissner3@gatech.edu::a488782b-140e-4077-96f0-dcf6587c1901" providerId="AD" clId="Web-{33F7D135-12F7-4BEC-B064-4AA4E53E4A03}" dt="2023-04-09T01:18:20.210" v="78" actId="20577"/>
      <pc:docMkLst>
        <pc:docMk/>
      </pc:docMkLst>
      <pc:sldChg chg="modSp">
        <pc:chgData name="Missner, Samuel A" userId="S::smissner3@gatech.edu::a488782b-140e-4077-96f0-dcf6587c1901" providerId="AD" clId="Web-{33F7D135-12F7-4BEC-B064-4AA4E53E4A03}" dt="2023-04-09T01:18:20.210" v="78" actId="20577"/>
        <pc:sldMkLst>
          <pc:docMk/>
          <pc:sldMk cId="3930902945" sldId="268"/>
        </pc:sldMkLst>
        <pc:spChg chg="mod">
          <ac:chgData name="Missner, Samuel A" userId="S::smissner3@gatech.edu::a488782b-140e-4077-96f0-dcf6587c1901" providerId="AD" clId="Web-{33F7D135-12F7-4BEC-B064-4AA4E53E4A03}" dt="2023-04-09T01:18:20.210" v="78" actId="20577"/>
          <ac:spMkLst>
            <pc:docMk/>
            <pc:sldMk cId="3930902945" sldId="268"/>
            <ac:spMk id="2" creationId="{251DC7DA-17A7-F17A-7B17-7AD6BC233338}"/>
          </ac:spMkLst>
        </pc:spChg>
      </pc:sldChg>
    </pc:docChg>
  </pc:docChgLst>
  <pc:docChgLst>
    <pc:chgData name="Missner, Samuel A" userId="S::smissner3@gatech.edu::a488782b-140e-4077-96f0-dcf6587c1901" providerId="AD" clId="Web-{6D3100E3-6CA8-4984-90AE-396359D67AEC}"/>
    <pc:docChg chg="delSld modSld">
      <pc:chgData name="Missner, Samuel A" userId="S::smissner3@gatech.edu::a488782b-140e-4077-96f0-dcf6587c1901" providerId="AD" clId="Web-{6D3100E3-6CA8-4984-90AE-396359D67AEC}" dt="2023-02-25T22:55:06.222" v="59"/>
      <pc:docMkLst>
        <pc:docMk/>
      </pc:docMkLst>
      <pc:sldChg chg="modSp">
        <pc:chgData name="Missner, Samuel A" userId="S::smissner3@gatech.edu::a488782b-140e-4077-96f0-dcf6587c1901" providerId="AD" clId="Web-{6D3100E3-6CA8-4984-90AE-396359D67AEC}" dt="2023-02-25T22:53:18.109" v="31" actId="20577"/>
        <pc:sldMkLst>
          <pc:docMk/>
          <pc:sldMk cId="0" sldId="256"/>
        </pc:sldMkLst>
        <pc:spChg chg="mod">
          <ac:chgData name="Missner, Samuel A" userId="S::smissner3@gatech.edu::a488782b-140e-4077-96f0-dcf6587c1901" providerId="AD" clId="Web-{6D3100E3-6CA8-4984-90AE-396359D67AEC}" dt="2023-02-25T22:53:18.109" v="31" actId="20577"/>
          <ac:spMkLst>
            <pc:docMk/>
            <pc:sldMk cId="0" sldId="256"/>
            <ac:spMk id="76" creationId="{00000000-0000-0000-0000-000000000000}"/>
          </ac:spMkLst>
        </pc:spChg>
        <pc:spChg chg="mod">
          <ac:chgData name="Missner, Samuel A" userId="S::smissner3@gatech.edu::a488782b-140e-4077-96f0-dcf6587c1901" providerId="AD" clId="Web-{6D3100E3-6CA8-4984-90AE-396359D67AEC}" dt="2023-02-25T22:49:53.526" v="1" actId="20577"/>
          <ac:spMkLst>
            <pc:docMk/>
            <pc:sldMk cId="0" sldId="256"/>
            <ac:spMk id="77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6D3100E3-6CA8-4984-90AE-396359D67AEC}" dt="2023-02-25T22:53:22.203" v="34" actId="20577"/>
        <pc:sldMkLst>
          <pc:docMk/>
          <pc:sldMk cId="0" sldId="257"/>
        </pc:sldMkLst>
        <pc:spChg chg="mod">
          <ac:chgData name="Missner, Samuel A" userId="S::smissner3@gatech.edu::a488782b-140e-4077-96f0-dcf6587c1901" providerId="AD" clId="Web-{6D3100E3-6CA8-4984-90AE-396359D67AEC}" dt="2023-02-25T22:53:22.203" v="34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6D3100E3-6CA8-4984-90AE-396359D67AEC}" dt="2023-02-25T22:53:25.328" v="36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6D3100E3-6CA8-4984-90AE-396359D67AEC}" dt="2023-02-25T22:53:25.328" v="36" actId="20577"/>
          <ac:spMkLst>
            <pc:docMk/>
            <pc:sldMk cId="0" sldId="258"/>
            <ac:spMk id="106" creationId="{00000000-0000-0000-0000-000000000000}"/>
          </ac:spMkLst>
        </pc:spChg>
      </pc:sldChg>
      <pc:sldChg chg="del">
        <pc:chgData name="Missner, Samuel A" userId="S::smissner3@gatech.edu::a488782b-140e-4077-96f0-dcf6587c1901" providerId="AD" clId="Web-{6D3100E3-6CA8-4984-90AE-396359D67AEC}" dt="2023-02-25T22:53:27.047" v="37"/>
        <pc:sldMkLst>
          <pc:docMk/>
          <pc:sldMk cId="0" sldId="259"/>
        </pc:sldMkLst>
      </pc:sldChg>
      <pc:sldChg chg="modSp del">
        <pc:chgData name="Missner, Samuel A" userId="S::smissner3@gatech.edu::a488782b-140e-4077-96f0-dcf6587c1901" providerId="AD" clId="Web-{6D3100E3-6CA8-4984-90AE-396359D67AEC}" dt="2023-02-25T22:53:54.860" v="47"/>
        <pc:sldMkLst>
          <pc:docMk/>
          <pc:sldMk cId="0" sldId="260"/>
        </pc:sldMkLst>
        <pc:spChg chg="mod">
          <ac:chgData name="Missner, Samuel A" userId="S::smissner3@gatech.edu::a488782b-140e-4077-96f0-dcf6587c1901" providerId="AD" clId="Web-{6D3100E3-6CA8-4984-90AE-396359D67AEC}" dt="2023-02-25T22:53:46.813" v="44" actId="20577"/>
          <ac:spMkLst>
            <pc:docMk/>
            <pc:sldMk cId="0" sldId="260"/>
            <ac:spMk id="126" creationId="{00000000-0000-0000-0000-000000000000}"/>
          </ac:spMkLst>
        </pc:spChg>
      </pc:sldChg>
      <pc:sldChg chg="modSp del">
        <pc:chgData name="Missner, Samuel A" userId="S::smissner3@gatech.edu::a488782b-140e-4077-96f0-dcf6587c1901" providerId="AD" clId="Web-{6D3100E3-6CA8-4984-90AE-396359D67AEC}" dt="2023-02-25T22:55:06.222" v="59"/>
        <pc:sldMkLst>
          <pc:docMk/>
          <pc:sldMk cId="0" sldId="261"/>
        </pc:sldMkLst>
        <pc:spChg chg="mod">
          <ac:chgData name="Missner, Samuel A" userId="S::smissner3@gatech.edu::a488782b-140e-4077-96f0-dcf6587c1901" providerId="AD" clId="Web-{6D3100E3-6CA8-4984-90AE-396359D67AEC}" dt="2023-02-25T22:53:53.923" v="46" actId="20577"/>
          <ac:spMkLst>
            <pc:docMk/>
            <pc:sldMk cId="0" sldId="261"/>
            <ac:spMk id="136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6D3100E3-6CA8-4984-90AE-396359D67AEC}" dt="2023-02-25T22:54:14.736" v="49" actId="20577"/>
        <pc:sldMkLst>
          <pc:docMk/>
          <pc:sldMk cId="0" sldId="262"/>
        </pc:sldMkLst>
        <pc:spChg chg="mod">
          <ac:chgData name="Missner, Samuel A" userId="S::smissner3@gatech.edu::a488782b-140e-4077-96f0-dcf6587c1901" providerId="AD" clId="Web-{6D3100E3-6CA8-4984-90AE-396359D67AEC}" dt="2023-02-25T22:54:14.736" v="49" actId="20577"/>
          <ac:spMkLst>
            <pc:docMk/>
            <pc:sldMk cId="0" sldId="262"/>
            <ac:spMk id="148" creationId="{00000000-0000-0000-0000-000000000000}"/>
          </ac:spMkLst>
        </pc:spChg>
      </pc:sldChg>
      <pc:sldChg chg="modSp del">
        <pc:chgData name="Missner, Samuel A" userId="S::smissner3@gatech.edu::a488782b-140e-4077-96f0-dcf6587c1901" providerId="AD" clId="Web-{6D3100E3-6CA8-4984-90AE-396359D67AEC}" dt="2023-02-25T22:55:01.753" v="58"/>
        <pc:sldMkLst>
          <pc:docMk/>
          <pc:sldMk cId="0" sldId="263"/>
        </pc:sldMkLst>
        <pc:spChg chg="mod">
          <ac:chgData name="Missner, Samuel A" userId="S::smissner3@gatech.edu::a488782b-140e-4077-96f0-dcf6587c1901" providerId="AD" clId="Web-{6D3100E3-6CA8-4984-90AE-396359D67AEC}" dt="2023-02-25T22:54:23.783" v="53" actId="20577"/>
          <ac:spMkLst>
            <pc:docMk/>
            <pc:sldMk cId="0" sldId="263"/>
            <ac:spMk id="161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6D3100E3-6CA8-4984-90AE-396359D67AEC}" dt="2023-02-25T22:54:27.455" v="55" actId="20577"/>
        <pc:sldMkLst>
          <pc:docMk/>
          <pc:sldMk cId="0" sldId="264"/>
        </pc:sldMkLst>
        <pc:spChg chg="mod">
          <ac:chgData name="Missner, Samuel A" userId="S::smissner3@gatech.edu::a488782b-140e-4077-96f0-dcf6587c1901" providerId="AD" clId="Web-{6D3100E3-6CA8-4984-90AE-396359D67AEC}" dt="2023-02-25T22:54:27.455" v="55" actId="20577"/>
          <ac:spMkLst>
            <pc:docMk/>
            <pc:sldMk cId="0" sldId="264"/>
            <ac:spMk id="174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6D3100E3-6CA8-4984-90AE-396359D67AEC}" dt="2023-02-25T22:54:59.331" v="57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6D3100E3-6CA8-4984-90AE-396359D67AEC}" dt="2023-02-25T22:54:59.331" v="57" actId="20577"/>
          <ac:spMkLst>
            <pc:docMk/>
            <pc:sldMk cId="0" sldId="265"/>
            <ac:spMk id="190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6D3100E3-6CA8-4984-90AE-396359D67AEC}" dt="2023-02-25T22:54:20.549" v="51" actId="20577"/>
        <pc:sldMkLst>
          <pc:docMk/>
          <pc:sldMk cId="4233766596" sldId="266"/>
        </pc:sldMkLst>
        <pc:spChg chg="mod">
          <ac:chgData name="Missner, Samuel A" userId="S::smissner3@gatech.edu::a488782b-140e-4077-96f0-dcf6587c1901" providerId="AD" clId="Web-{6D3100E3-6CA8-4984-90AE-396359D67AEC}" dt="2023-02-25T22:54:20.549" v="51" actId="20577"/>
          <ac:spMkLst>
            <pc:docMk/>
            <pc:sldMk cId="4233766596" sldId="266"/>
            <ac:spMk id="148" creationId="{00000000-0000-0000-0000-000000000000}"/>
          </ac:spMkLst>
        </pc:spChg>
      </pc:sldChg>
      <pc:sldChg chg="del">
        <pc:chgData name="Missner, Samuel A" userId="S::smissner3@gatech.edu::a488782b-140e-4077-96f0-dcf6587c1901" providerId="AD" clId="Web-{6D3100E3-6CA8-4984-90AE-396359D67AEC}" dt="2023-02-25T22:53:30.688" v="38"/>
        <pc:sldMkLst>
          <pc:docMk/>
          <pc:sldMk cId="2497248564" sldId="267"/>
        </pc:sldMkLst>
      </pc:sldChg>
      <pc:sldChg chg="delSp modSp">
        <pc:chgData name="Missner, Samuel A" userId="S::smissner3@gatech.edu::a488782b-140e-4077-96f0-dcf6587c1901" providerId="AD" clId="Web-{6D3100E3-6CA8-4984-90AE-396359D67AEC}" dt="2023-02-25T22:53:41.688" v="42" actId="20577"/>
        <pc:sldMkLst>
          <pc:docMk/>
          <pc:sldMk cId="3930902945" sldId="268"/>
        </pc:sldMkLst>
        <pc:spChg chg="del">
          <ac:chgData name="Missner, Samuel A" userId="S::smissner3@gatech.edu::a488782b-140e-4077-96f0-dcf6587c1901" providerId="AD" clId="Web-{6D3100E3-6CA8-4984-90AE-396359D67AEC}" dt="2023-02-25T22:53:35.547" v="40"/>
          <ac:spMkLst>
            <pc:docMk/>
            <pc:sldMk cId="3930902945" sldId="268"/>
            <ac:spMk id="3" creationId="{8A0B0DC4-96FB-DE5B-F98D-81771AF305D7}"/>
          </ac:spMkLst>
        </pc:spChg>
        <pc:spChg chg="mod">
          <ac:chgData name="Missner, Samuel A" userId="S::smissner3@gatech.edu::a488782b-140e-4077-96f0-dcf6587c1901" providerId="AD" clId="Web-{6D3100E3-6CA8-4984-90AE-396359D67AEC}" dt="2023-02-25T22:53:41.688" v="42" actId="20577"/>
          <ac:spMkLst>
            <pc:docMk/>
            <pc:sldMk cId="3930902945" sldId="268"/>
            <ac:spMk id="116" creationId="{00000000-0000-0000-0000-000000000000}"/>
          </ac:spMkLst>
        </pc:spChg>
        <pc:picChg chg="del">
          <ac:chgData name="Missner, Samuel A" userId="S::smissner3@gatech.edu::a488782b-140e-4077-96f0-dcf6587c1901" providerId="AD" clId="Web-{6D3100E3-6CA8-4984-90AE-396359D67AEC}" dt="2023-02-25T22:53:31.860" v="39"/>
          <ac:picMkLst>
            <pc:docMk/>
            <pc:sldMk cId="3930902945" sldId="268"/>
            <ac:picMk id="2" creationId="{3DDB35D0-769D-1125-108F-FA6526E6BE0C}"/>
          </ac:picMkLst>
        </pc:picChg>
      </pc:sldChg>
    </pc:docChg>
  </pc:docChgLst>
  <pc:docChgLst>
    <pc:chgData name="Missner, Samuel A" userId="S::smissner3@gatech.edu::a488782b-140e-4077-96f0-dcf6587c1901" providerId="AD" clId="Web-{D0FC2969-5E8D-4369-9665-2EAAC0A13287}"/>
    <pc:docChg chg="modSld">
      <pc:chgData name="Missner, Samuel A" userId="S::smissner3@gatech.edu::a488782b-140e-4077-96f0-dcf6587c1901" providerId="AD" clId="Web-{D0FC2969-5E8D-4369-9665-2EAAC0A13287}" dt="2023-03-11T03:28:27.045" v="526" actId="20577"/>
      <pc:docMkLst>
        <pc:docMk/>
      </pc:docMkLst>
      <pc:sldChg chg="modSp">
        <pc:chgData name="Missner, Samuel A" userId="S::smissner3@gatech.edu::a488782b-140e-4077-96f0-dcf6587c1901" providerId="AD" clId="Web-{D0FC2969-5E8D-4369-9665-2EAAC0A13287}" dt="2023-03-11T03:27:38.216" v="525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D0FC2969-5E8D-4369-9665-2EAAC0A13287}" dt="2023-03-11T03:27:38.216" v="525" actId="20577"/>
          <ac:spMkLst>
            <pc:docMk/>
            <pc:sldMk cId="0" sldId="258"/>
            <ac:spMk id="108" creationId="{00000000-0000-0000-0000-000000000000}"/>
          </ac:spMkLst>
        </pc:spChg>
      </pc:sldChg>
      <pc:sldChg chg="addSp delSp modSp">
        <pc:chgData name="Missner, Samuel A" userId="S::smissner3@gatech.edu::a488782b-140e-4077-96f0-dcf6587c1901" providerId="AD" clId="Web-{D0FC2969-5E8D-4369-9665-2EAAC0A13287}" dt="2023-03-11T03:14:02.275" v="6" actId="1076"/>
        <pc:sldMkLst>
          <pc:docMk/>
          <pc:sldMk cId="0" sldId="262"/>
        </pc:sldMkLst>
        <pc:picChg chg="del">
          <ac:chgData name="Missner, Samuel A" userId="S::smissner3@gatech.edu::a488782b-140e-4077-96f0-dcf6587c1901" providerId="AD" clId="Web-{D0FC2969-5E8D-4369-9665-2EAAC0A13287}" dt="2023-03-11T03:13:42.165" v="0"/>
          <ac:picMkLst>
            <pc:docMk/>
            <pc:sldMk cId="0" sldId="262"/>
            <ac:picMk id="2" creationId="{E539A27E-1860-6199-2315-32BA4A9D44E9}"/>
          </ac:picMkLst>
        </pc:picChg>
        <pc:picChg chg="add mod">
          <ac:chgData name="Missner, Samuel A" userId="S::smissner3@gatech.edu::a488782b-140e-4077-96f0-dcf6587c1901" providerId="AD" clId="Web-{D0FC2969-5E8D-4369-9665-2EAAC0A13287}" dt="2023-03-11T03:14:02.275" v="6" actId="1076"/>
          <ac:picMkLst>
            <pc:docMk/>
            <pc:sldMk cId="0" sldId="262"/>
            <ac:picMk id="4" creationId="{AE6186CC-1312-04D1-F4FD-CC87636DA6AC}"/>
          </ac:picMkLst>
        </pc:picChg>
      </pc:sldChg>
      <pc:sldChg chg="addSp delSp modSp addAnim delAnim modAnim">
        <pc:chgData name="Missner, Samuel A" userId="S::smissner3@gatech.edu::a488782b-140e-4077-96f0-dcf6587c1901" providerId="AD" clId="Web-{D0FC2969-5E8D-4369-9665-2EAAC0A13287}" dt="2023-03-11T03:16:40.810" v="20"/>
        <pc:sldMkLst>
          <pc:docMk/>
          <pc:sldMk cId="0" sldId="264"/>
        </pc:sldMkLst>
        <pc:picChg chg="add del mod">
          <ac:chgData name="Missner, Samuel A" userId="S::smissner3@gatech.edu::a488782b-140e-4077-96f0-dcf6587c1901" providerId="AD" clId="Web-{D0FC2969-5E8D-4369-9665-2EAAC0A13287}" dt="2023-03-11T03:15:26.636" v="11"/>
          <ac:picMkLst>
            <pc:docMk/>
            <pc:sldMk cId="0" sldId="264"/>
            <ac:picMk id="2" creationId="{B2144471-1749-3231-1733-F994B586C8F1}"/>
          </ac:picMkLst>
        </pc:picChg>
        <pc:picChg chg="del">
          <ac:chgData name="Missner, Samuel A" userId="S::smissner3@gatech.edu::a488782b-140e-4077-96f0-dcf6587c1901" providerId="AD" clId="Web-{D0FC2969-5E8D-4369-9665-2EAAC0A13287}" dt="2023-03-11T03:15:15.011" v="7"/>
          <ac:picMkLst>
            <pc:docMk/>
            <pc:sldMk cId="0" sldId="264"/>
            <ac:picMk id="3" creationId="{867A4F96-2281-AA36-0CD2-E3E7AF0CCB89}"/>
          </ac:picMkLst>
        </pc:picChg>
        <pc:picChg chg="del">
          <ac:chgData name="Missner, Samuel A" userId="S::smissner3@gatech.edu::a488782b-140e-4077-96f0-dcf6587c1901" providerId="AD" clId="Web-{D0FC2969-5E8D-4369-9665-2EAAC0A13287}" dt="2023-03-11T03:16:26.684" v="14"/>
          <ac:picMkLst>
            <pc:docMk/>
            <pc:sldMk cId="0" sldId="264"/>
            <ac:picMk id="4" creationId="{2F36D5C8-39C5-5B00-7982-53662D8D8963}"/>
          </ac:picMkLst>
        </pc:picChg>
        <pc:picChg chg="add mod">
          <ac:chgData name="Missner, Samuel A" userId="S::smissner3@gatech.edu::a488782b-140e-4077-96f0-dcf6587c1901" providerId="AD" clId="Web-{D0FC2969-5E8D-4369-9665-2EAAC0A13287}" dt="2023-03-11T03:16:03.903" v="13" actId="1076"/>
          <ac:picMkLst>
            <pc:docMk/>
            <pc:sldMk cId="0" sldId="264"/>
            <ac:picMk id="7" creationId="{7DE00C39-FA3B-6A45-50DE-0943C45AE5BC}"/>
          </ac:picMkLst>
        </pc:picChg>
        <pc:picChg chg="add mod">
          <ac:chgData name="Missner, Samuel A" userId="S::smissner3@gatech.edu::a488782b-140e-4077-96f0-dcf6587c1901" providerId="AD" clId="Web-{D0FC2969-5E8D-4369-9665-2EAAC0A13287}" dt="2023-03-11T03:16:35.810" v="18" actId="1076"/>
          <ac:picMkLst>
            <pc:docMk/>
            <pc:sldMk cId="0" sldId="264"/>
            <ac:picMk id="8" creationId="{E57A29D1-4AEB-B2F0-150A-3C754A0E9B84}"/>
          </ac:picMkLst>
        </pc:picChg>
      </pc:sldChg>
      <pc:sldChg chg="modSp">
        <pc:chgData name="Missner, Samuel A" userId="S::smissner3@gatech.edu::a488782b-140e-4077-96f0-dcf6587c1901" providerId="AD" clId="Web-{D0FC2969-5E8D-4369-9665-2EAAC0A13287}" dt="2023-03-11T03:26:52.496" v="519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D0FC2969-5E8D-4369-9665-2EAAC0A13287}" dt="2023-03-11T03:26:52.496" v="519" actId="20577"/>
          <ac:spMkLst>
            <pc:docMk/>
            <pc:sldMk cId="0" sldId="265"/>
            <ac:spMk id="189" creationId="{00000000-0000-0000-0000-000000000000}"/>
          </ac:spMkLst>
        </pc:spChg>
      </pc:sldChg>
      <pc:sldChg chg="addSp delSp modSp addAnim delAnim modAnim">
        <pc:chgData name="Missner, Samuel A" userId="S::smissner3@gatech.edu::a488782b-140e-4077-96f0-dcf6587c1901" providerId="AD" clId="Web-{D0FC2969-5E8D-4369-9665-2EAAC0A13287}" dt="2023-03-11T03:28:27.045" v="526" actId="20577"/>
        <pc:sldMkLst>
          <pc:docMk/>
          <pc:sldMk cId="753432520" sldId="269"/>
        </pc:sldMkLst>
        <pc:spChg chg="add del mod">
          <ac:chgData name="Missner, Samuel A" userId="S::smissner3@gatech.edu::a488782b-140e-4077-96f0-dcf6587c1901" providerId="AD" clId="Web-{D0FC2969-5E8D-4369-9665-2EAAC0A13287}" dt="2023-03-11T03:19:31.376" v="148"/>
          <ac:spMkLst>
            <pc:docMk/>
            <pc:sldMk cId="753432520" sldId="269"/>
            <ac:spMk id="2" creationId="{33160A05-F03D-1A22-7BA9-514EA3C26072}"/>
          </ac:spMkLst>
        </pc:spChg>
        <pc:spChg chg="add mod">
          <ac:chgData name="Missner, Samuel A" userId="S::smissner3@gatech.edu::a488782b-140e-4077-96f0-dcf6587c1901" providerId="AD" clId="Web-{D0FC2969-5E8D-4369-9665-2EAAC0A13287}" dt="2023-03-11T03:24:32.368" v="337" actId="20577"/>
          <ac:spMkLst>
            <pc:docMk/>
            <pc:sldMk cId="753432520" sldId="269"/>
            <ac:spMk id="3" creationId="{5D4BF769-4D65-F1DF-5A8A-37ADD1C1BE46}"/>
          </ac:spMkLst>
        </pc:spChg>
        <pc:spChg chg="add mod">
          <ac:chgData name="Missner, Samuel A" userId="S::smissner3@gatech.edu::a488782b-140e-4077-96f0-dcf6587c1901" providerId="AD" clId="Web-{D0FC2969-5E8D-4369-9665-2EAAC0A13287}" dt="2023-03-11T03:28:27.045" v="526" actId="20577"/>
          <ac:spMkLst>
            <pc:docMk/>
            <pc:sldMk cId="753432520" sldId="269"/>
            <ac:spMk id="4" creationId="{CF8E98B8-F40D-197D-BC00-70A7983C5E7F}"/>
          </ac:spMkLst>
        </pc:spChg>
        <pc:spChg chg="add mod">
          <ac:chgData name="Missner, Samuel A" userId="S::smissner3@gatech.edu::a488782b-140e-4077-96f0-dcf6587c1901" providerId="AD" clId="Web-{D0FC2969-5E8D-4369-9665-2EAAC0A13287}" dt="2023-03-11T03:25:58.979" v="500" actId="20577"/>
          <ac:spMkLst>
            <pc:docMk/>
            <pc:sldMk cId="753432520" sldId="269"/>
            <ac:spMk id="5" creationId="{36074D05-23D8-7F76-284C-621FB213D222}"/>
          </ac:spMkLst>
        </pc:spChg>
        <pc:graphicFrameChg chg="del mod modGraphic">
          <ac:chgData name="Missner, Samuel A" userId="S::smissner3@gatech.edu::a488782b-140e-4077-96f0-dcf6587c1901" providerId="AD" clId="Web-{D0FC2969-5E8D-4369-9665-2EAAC0A13287}" dt="2023-03-11T03:19:58.158" v="175"/>
          <ac:graphicFrameMkLst>
            <pc:docMk/>
            <pc:sldMk cId="753432520" sldId="269"/>
            <ac:graphicFrameMk id="147" creationId="{00000000-0000-0000-0000-000000000000}"/>
          </ac:graphicFrameMkLst>
        </pc:graphicFrameChg>
      </pc:sldChg>
    </pc:docChg>
  </pc:docChgLst>
  <pc:docChgLst>
    <pc:chgData name="Missner, Samuel A" userId="S::smissner3@gatech.edu::a488782b-140e-4077-96f0-dcf6587c1901" providerId="AD" clId="Web-{ECE4C918-BD9F-47B2-BF48-ED45D5FAD99D}"/>
    <pc:docChg chg="modSld">
      <pc:chgData name="Missner, Samuel A" userId="S::smissner3@gatech.edu::a488782b-140e-4077-96f0-dcf6587c1901" providerId="AD" clId="Web-{ECE4C918-BD9F-47B2-BF48-ED45D5FAD99D}" dt="2022-09-15T17:04:56.442" v="53"/>
      <pc:docMkLst>
        <pc:docMk/>
      </pc:docMkLst>
      <pc:sldChg chg="modSp">
        <pc:chgData name="Missner, Samuel A" userId="S::smissner3@gatech.edu::a488782b-140e-4077-96f0-dcf6587c1901" providerId="AD" clId="Web-{ECE4C918-BD9F-47B2-BF48-ED45D5FAD99D}" dt="2022-09-15T17:04:56.442" v="53"/>
        <pc:sldMkLst>
          <pc:docMk/>
          <pc:sldMk cId="0" sldId="260"/>
        </pc:sldMkLst>
        <pc:graphicFrameChg chg="mod modGraphic">
          <ac:chgData name="Missner, Samuel A" userId="S::smissner3@gatech.edu::a488782b-140e-4077-96f0-dcf6587c1901" providerId="AD" clId="Web-{ECE4C918-BD9F-47B2-BF48-ED45D5FAD99D}" dt="2022-09-15T17:04:56.442" v="53"/>
          <ac:graphicFrameMkLst>
            <pc:docMk/>
            <pc:sldMk cId="0" sldId="260"/>
            <ac:graphicFrameMk id="127" creationId="{00000000-0000-0000-0000-000000000000}"/>
          </ac:graphicFrameMkLst>
        </pc:graphicFrameChg>
        <pc:graphicFrameChg chg="mod modGraphic">
          <ac:chgData name="Missner, Samuel A" userId="S::smissner3@gatech.edu::a488782b-140e-4077-96f0-dcf6587c1901" providerId="AD" clId="Web-{ECE4C918-BD9F-47B2-BF48-ED45D5FAD99D}" dt="2022-09-15T17:04:42.097" v="33"/>
          <ac:graphicFrameMkLst>
            <pc:docMk/>
            <pc:sldMk cId="0" sldId="260"/>
            <ac:graphicFrameMk id="128" creationId="{00000000-0000-0000-0000-000000000000}"/>
          </ac:graphicFrameMkLst>
        </pc:graphicFrameChg>
      </pc:sldChg>
    </pc:docChg>
  </pc:docChgLst>
  <pc:docChgLst>
    <pc:chgData name="Missner, Samuel A" userId="S::smissner3@gatech.edu::a488782b-140e-4077-96f0-dcf6587c1901" providerId="AD" clId="Web-{D840B295-59CB-4147-B3E2-8974DD2503DA}"/>
    <pc:docChg chg="modSld">
      <pc:chgData name="Missner, Samuel A" userId="S::smissner3@gatech.edu::a488782b-140e-4077-96f0-dcf6587c1901" providerId="AD" clId="Web-{D840B295-59CB-4147-B3E2-8974DD2503DA}" dt="2023-04-09T01:25:37.586" v="40" actId="20577"/>
      <pc:docMkLst>
        <pc:docMk/>
      </pc:docMkLst>
      <pc:sldChg chg="modNotes">
        <pc:chgData name="Missner, Samuel A" userId="S::smissner3@gatech.edu::a488782b-140e-4077-96f0-dcf6587c1901" providerId="AD" clId="Web-{D840B295-59CB-4147-B3E2-8974DD2503DA}" dt="2023-04-09T01:22:12.424" v="1"/>
        <pc:sldMkLst>
          <pc:docMk/>
          <pc:sldMk cId="0" sldId="262"/>
        </pc:sldMkLst>
      </pc:sldChg>
      <pc:sldChg chg="modNotes">
        <pc:chgData name="Missner, Samuel A" userId="S::smissner3@gatech.edu::a488782b-140e-4077-96f0-dcf6587c1901" providerId="AD" clId="Web-{D840B295-59CB-4147-B3E2-8974DD2503DA}" dt="2023-04-09T01:23:02.363" v="2"/>
        <pc:sldMkLst>
          <pc:docMk/>
          <pc:sldMk cId="0" sldId="264"/>
        </pc:sldMkLst>
      </pc:sldChg>
      <pc:sldChg chg="modSp modNotes">
        <pc:chgData name="Missner, Samuel A" userId="S::smissner3@gatech.edu::a488782b-140e-4077-96f0-dcf6587c1901" providerId="AD" clId="Web-{D840B295-59CB-4147-B3E2-8974DD2503DA}" dt="2023-04-09T01:25:37.586" v="40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D840B295-59CB-4147-B3E2-8974DD2503DA}" dt="2023-04-09T01:25:37.586" v="40" actId="20577"/>
          <ac:spMkLst>
            <pc:docMk/>
            <pc:sldMk cId="0" sldId="265"/>
            <ac:spMk id="189" creationId="{00000000-0000-0000-0000-000000000000}"/>
          </ac:spMkLst>
        </pc:spChg>
      </pc:sldChg>
      <pc:sldChg chg="modNotes">
        <pc:chgData name="Missner, Samuel A" userId="S::smissner3@gatech.edu::a488782b-140e-4077-96f0-dcf6587c1901" providerId="AD" clId="Web-{D840B295-59CB-4147-B3E2-8974DD2503DA}" dt="2023-04-09T01:22:07.877" v="0"/>
        <pc:sldMkLst>
          <pc:docMk/>
          <pc:sldMk cId="3930902945" sldId="268"/>
        </pc:sldMkLst>
      </pc:sldChg>
      <pc:sldChg chg="modNotes">
        <pc:chgData name="Missner, Samuel A" userId="S::smissner3@gatech.edu::a488782b-140e-4077-96f0-dcf6587c1901" providerId="AD" clId="Web-{D840B295-59CB-4147-B3E2-8974DD2503DA}" dt="2023-04-09T01:23:09.613" v="4"/>
        <pc:sldMkLst>
          <pc:docMk/>
          <pc:sldMk cId="753432520" sldId="269"/>
        </pc:sldMkLst>
      </pc:sldChg>
      <pc:sldChg chg="modNotes">
        <pc:chgData name="Missner, Samuel A" userId="S::smissner3@gatech.edu::a488782b-140e-4077-96f0-dcf6587c1901" providerId="AD" clId="Web-{D840B295-59CB-4147-B3E2-8974DD2503DA}" dt="2023-04-09T01:23:07.160" v="3"/>
        <pc:sldMkLst>
          <pc:docMk/>
          <pc:sldMk cId="1327909348" sldId="270"/>
        </pc:sldMkLst>
      </pc:sldChg>
    </pc:docChg>
  </pc:docChgLst>
  <pc:docChgLst>
    <pc:chgData name="Missner, Samuel A" userId="S::smissner3@gatech.edu::a488782b-140e-4077-96f0-dcf6587c1901" providerId="AD" clId="Web-{1AD9D965-F24A-41F1-BA5A-BD5446A9EA61}"/>
    <pc:docChg chg="mod addSld delSld">
      <pc:chgData name="Missner, Samuel A" userId="S::smissner3@gatech.edu::a488782b-140e-4077-96f0-dcf6587c1901" providerId="AD" clId="Web-{1AD9D965-F24A-41F1-BA5A-BD5446A9EA61}" dt="2023-04-13T15:30:19.661" v="3"/>
      <pc:docMkLst>
        <pc:docMk/>
      </pc:docMkLst>
      <pc:sldChg chg="add del addCm">
        <pc:chgData name="Missner, Samuel A" userId="S::smissner3@gatech.edu::a488782b-140e-4077-96f0-dcf6587c1901" providerId="AD" clId="Web-{1AD9D965-F24A-41F1-BA5A-BD5446A9EA61}" dt="2023-04-13T15:30:19.661" v="3"/>
        <pc:sldMkLst>
          <pc:docMk/>
          <pc:sldMk cId="0" sldId="26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issner, Samuel A" userId="S::smissner3@gatech.edu::a488782b-140e-4077-96f0-dcf6587c1901" providerId="AD" clId="Web-{1AD9D965-F24A-41F1-BA5A-BD5446A9EA61}" dt="2023-04-13T15:30:19.661" v="3"/>
              <pc2:cmMkLst xmlns:pc2="http://schemas.microsoft.com/office/powerpoint/2019/9/main/command">
                <pc:docMk/>
                <pc:sldMk cId="0" sldId="265"/>
                <pc2:cmMk id="{09D025C0-948C-4149-AE66-4DF5D2A32547}"/>
              </pc2:cmMkLst>
            </pc226:cmChg>
          </p:ext>
        </pc:extLst>
      </pc:sldChg>
    </pc:docChg>
  </pc:docChgLst>
  <pc:docChgLst>
    <pc:chgData name="Allen, Brittney J" userId="S::ballen88@gatech.edu::0ae0c295-440a-4855-a18a-673cab4448c4" providerId="AD" clId="Web-{0B92EF4E-111F-4A36-B2AC-B68E79875DB8}"/>
    <pc:docChg chg="modSld">
      <pc:chgData name="Allen, Brittney J" userId="S::ballen88@gatech.edu::0ae0c295-440a-4855-a18a-673cab4448c4" providerId="AD" clId="Web-{0B92EF4E-111F-4A36-B2AC-B68E79875DB8}" dt="2023-06-13T14:57:48.076" v="38" actId="20577"/>
      <pc:docMkLst>
        <pc:docMk/>
      </pc:docMkLst>
      <pc:sldChg chg="modSp">
        <pc:chgData name="Allen, Brittney J" userId="S::ballen88@gatech.edu::0ae0c295-440a-4855-a18a-673cab4448c4" providerId="AD" clId="Web-{0B92EF4E-111F-4A36-B2AC-B68E79875DB8}" dt="2023-06-13T14:52:26.944" v="4" actId="20577"/>
        <pc:sldMkLst>
          <pc:docMk/>
          <pc:sldMk cId="0" sldId="258"/>
        </pc:sldMkLst>
        <pc:spChg chg="mod">
          <ac:chgData name="Allen, Brittney J" userId="S::ballen88@gatech.edu::0ae0c295-440a-4855-a18a-673cab4448c4" providerId="AD" clId="Web-{0B92EF4E-111F-4A36-B2AC-B68E79875DB8}" dt="2023-06-13T14:52:26.944" v="4" actId="20577"/>
          <ac:spMkLst>
            <pc:docMk/>
            <pc:sldMk cId="0" sldId="258"/>
            <ac:spMk id="107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0B92EF4E-111F-4A36-B2AC-B68E79875DB8}" dt="2023-06-13T14:56:54.841" v="26" actId="20577"/>
        <pc:sldMkLst>
          <pc:docMk/>
          <pc:sldMk cId="0" sldId="264"/>
        </pc:sldMkLst>
        <pc:spChg chg="mod">
          <ac:chgData name="Allen, Brittney J" userId="S::ballen88@gatech.edu::0ae0c295-440a-4855-a18a-673cab4448c4" providerId="AD" clId="Web-{0B92EF4E-111F-4A36-B2AC-B68E79875DB8}" dt="2023-06-13T14:56:54.841" v="26" actId="20577"/>
          <ac:spMkLst>
            <pc:docMk/>
            <pc:sldMk cId="0" sldId="264"/>
            <ac:spMk id="177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0B92EF4E-111F-4A36-B2AC-B68E79875DB8}" dt="2023-06-13T14:57:48.076" v="38" actId="20577"/>
        <pc:sldMkLst>
          <pc:docMk/>
          <pc:sldMk cId="0" sldId="265"/>
        </pc:sldMkLst>
        <pc:spChg chg="mod">
          <ac:chgData name="Allen, Brittney J" userId="S::ballen88@gatech.edu::0ae0c295-440a-4855-a18a-673cab4448c4" providerId="AD" clId="Web-{0B92EF4E-111F-4A36-B2AC-B68E79875DB8}" dt="2023-06-13T14:57:48.076" v="38" actId="20577"/>
          <ac:spMkLst>
            <pc:docMk/>
            <pc:sldMk cId="0" sldId="265"/>
            <ac:spMk id="2" creationId="{26FA0A74-A003-A84B-4656-7FB2611CA67B}"/>
          </ac:spMkLst>
        </pc:spChg>
        <pc:spChg chg="mod">
          <ac:chgData name="Allen, Brittney J" userId="S::ballen88@gatech.edu::0ae0c295-440a-4855-a18a-673cab4448c4" providerId="AD" clId="Web-{0B92EF4E-111F-4A36-B2AC-B68E79875DB8}" dt="2023-06-13T14:57:36.264" v="37" actId="20577"/>
          <ac:spMkLst>
            <pc:docMk/>
            <pc:sldMk cId="0" sldId="265"/>
            <ac:spMk id="3" creationId="{08859F00-8C43-71B3-D409-C77701FE21AD}"/>
          </ac:spMkLst>
        </pc:spChg>
        <pc:spChg chg="mod">
          <ac:chgData name="Allen, Brittney J" userId="S::ballen88@gatech.edu::0ae0c295-440a-4855-a18a-673cab4448c4" providerId="AD" clId="Web-{0B92EF4E-111F-4A36-B2AC-B68E79875DB8}" dt="2023-06-13T14:57:23.826" v="28" actId="20577"/>
          <ac:spMkLst>
            <pc:docMk/>
            <pc:sldMk cId="0" sldId="265"/>
            <ac:spMk id="7" creationId="{3113985D-892D-FF6E-42EB-C50F2B491BBB}"/>
          </ac:spMkLst>
        </pc:spChg>
      </pc:sldChg>
      <pc:sldChg chg="modSp">
        <pc:chgData name="Allen, Brittney J" userId="S::ballen88@gatech.edu::0ae0c295-440a-4855-a18a-673cab4448c4" providerId="AD" clId="Web-{0B92EF4E-111F-4A36-B2AC-B68E79875DB8}" dt="2023-06-13T14:52:47.288" v="8" actId="20577"/>
        <pc:sldMkLst>
          <pc:docMk/>
          <pc:sldMk cId="3930902945" sldId="268"/>
        </pc:sldMkLst>
        <pc:spChg chg="mod">
          <ac:chgData name="Allen, Brittney J" userId="S::ballen88@gatech.edu::0ae0c295-440a-4855-a18a-673cab4448c4" providerId="AD" clId="Web-{0B92EF4E-111F-4A36-B2AC-B68E79875DB8}" dt="2023-06-13T14:52:47.288" v="8" actId="20577"/>
          <ac:spMkLst>
            <pc:docMk/>
            <pc:sldMk cId="3930902945" sldId="268"/>
            <ac:spMk id="4" creationId="{68974DE7-A66C-2CC5-0935-904C338BE7C5}"/>
          </ac:spMkLst>
        </pc:spChg>
      </pc:sldChg>
      <pc:sldChg chg="modSp">
        <pc:chgData name="Allen, Brittney J" userId="S::ballen88@gatech.edu::0ae0c295-440a-4855-a18a-673cab4448c4" providerId="AD" clId="Web-{0B92EF4E-111F-4A36-B2AC-B68E79875DB8}" dt="2023-06-13T14:55:34.605" v="17" actId="20577"/>
        <pc:sldMkLst>
          <pc:docMk/>
          <pc:sldMk cId="100132948" sldId="271"/>
        </pc:sldMkLst>
        <pc:spChg chg="mod">
          <ac:chgData name="Allen, Brittney J" userId="S::ballen88@gatech.edu::0ae0c295-440a-4855-a18a-673cab4448c4" providerId="AD" clId="Web-{0B92EF4E-111F-4A36-B2AC-B68E79875DB8}" dt="2023-06-13T14:55:34.605" v="17" actId="20577"/>
          <ac:spMkLst>
            <pc:docMk/>
            <pc:sldMk cId="100132948" sldId="271"/>
            <ac:spMk id="3" creationId="{10ED2E24-0A5E-551A-914D-03569F56C2EC}"/>
          </ac:spMkLst>
        </pc:spChg>
      </pc:sldChg>
      <pc:sldChg chg="modSp">
        <pc:chgData name="Allen, Brittney J" userId="S::ballen88@gatech.edu::0ae0c295-440a-4855-a18a-673cab4448c4" providerId="AD" clId="Web-{0B92EF4E-111F-4A36-B2AC-B68E79875DB8}" dt="2023-06-13T14:56:31.200" v="25" actId="1076"/>
        <pc:sldMkLst>
          <pc:docMk/>
          <pc:sldMk cId="3099743497" sldId="280"/>
        </pc:sldMkLst>
        <pc:spChg chg="mod">
          <ac:chgData name="Allen, Brittney J" userId="S::ballen88@gatech.edu::0ae0c295-440a-4855-a18a-673cab4448c4" providerId="AD" clId="Web-{0B92EF4E-111F-4A36-B2AC-B68E79875DB8}" dt="2023-06-13T14:56:31.200" v="25" actId="1076"/>
          <ac:spMkLst>
            <pc:docMk/>
            <pc:sldMk cId="3099743497" sldId="280"/>
            <ac:spMk id="12" creationId="{F61CCE13-AC7C-573A-0709-C4F0EF291F27}"/>
          </ac:spMkLst>
        </pc:spChg>
      </pc:sldChg>
      <pc:sldChg chg="modSp">
        <pc:chgData name="Allen, Brittney J" userId="S::ballen88@gatech.edu::0ae0c295-440a-4855-a18a-673cab4448c4" providerId="AD" clId="Web-{0B92EF4E-111F-4A36-B2AC-B68E79875DB8}" dt="2023-06-13T14:54:59.823" v="10" actId="20577"/>
        <pc:sldMkLst>
          <pc:docMk/>
          <pc:sldMk cId="2917835094" sldId="283"/>
        </pc:sldMkLst>
        <pc:spChg chg="mod">
          <ac:chgData name="Allen, Brittney J" userId="S::ballen88@gatech.edu::0ae0c295-440a-4855-a18a-673cab4448c4" providerId="AD" clId="Web-{0B92EF4E-111F-4A36-B2AC-B68E79875DB8}" dt="2023-06-13T14:54:59.823" v="10" actId="20577"/>
          <ac:spMkLst>
            <pc:docMk/>
            <pc:sldMk cId="2917835094" sldId="283"/>
            <ac:spMk id="6" creationId="{70F7FF00-C79A-86F9-5CAD-E102D469548E}"/>
          </ac:spMkLst>
        </pc:spChg>
      </pc:sldChg>
      <pc:sldChg chg="modSp">
        <pc:chgData name="Allen, Brittney J" userId="S::ballen88@gatech.edu::0ae0c295-440a-4855-a18a-673cab4448c4" providerId="AD" clId="Web-{0B92EF4E-111F-4A36-B2AC-B68E79875DB8}" dt="2023-06-13T14:55:51.871" v="24" actId="20577"/>
        <pc:sldMkLst>
          <pc:docMk/>
          <pc:sldMk cId="2095486128" sldId="285"/>
        </pc:sldMkLst>
        <pc:spChg chg="mod">
          <ac:chgData name="Allen, Brittney J" userId="S::ballen88@gatech.edu::0ae0c295-440a-4855-a18a-673cab4448c4" providerId="AD" clId="Web-{0B92EF4E-111F-4A36-B2AC-B68E79875DB8}" dt="2023-06-13T14:55:51.871" v="24" actId="20577"/>
          <ac:spMkLst>
            <pc:docMk/>
            <pc:sldMk cId="2095486128" sldId="285"/>
            <ac:spMk id="3" creationId="{10ED2E24-0A5E-551A-914D-03569F56C2EC}"/>
          </ac:spMkLst>
        </pc:spChg>
      </pc:sldChg>
      <pc:sldChg chg="modSp">
        <pc:chgData name="Allen, Brittney J" userId="S::ballen88@gatech.edu::0ae0c295-440a-4855-a18a-673cab4448c4" providerId="AD" clId="Web-{0B92EF4E-111F-4A36-B2AC-B68E79875DB8}" dt="2023-06-13T14:55:41.620" v="19" actId="20577"/>
        <pc:sldMkLst>
          <pc:docMk/>
          <pc:sldMk cId="1388225389" sldId="286"/>
        </pc:sldMkLst>
        <pc:spChg chg="mod">
          <ac:chgData name="Allen, Brittney J" userId="S::ballen88@gatech.edu::0ae0c295-440a-4855-a18a-673cab4448c4" providerId="AD" clId="Web-{0B92EF4E-111F-4A36-B2AC-B68E79875DB8}" dt="2023-06-13T14:55:41.620" v="19" actId="20577"/>
          <ac:spMkLst>
            <pc:docMk/>
            <pc:sldMk cId="1388225389" sldId="286"/>
            <ac:spMk id="7" creationId="{B47F4EF4-FCA9-E8F9-B237-688B66C34205}"/>
          </ac:spMkLst>
        </pc:spChg>
      </pc:sldChg>
    </pc:docChg>
  </pc:docChgLst>
  <pc:docChgLst>
    <pc:chgData name="Missner, Samuel A" userId="S::smissner3@gatech.edu::a488782b-140e-4077-96f0-dcf6587c1901" providerId="AD" clId="Web-{ACBD6B7F-81DD-4E93-A52E-44BC83AE733F}"/>
    <pc:docChg chg="">
      <pc:chgData name="Missner, Samuel A" userId="S::smissner3@gatech.edu::a488782b-140e-4077-96f0-dcf6587c1901" providerId="AD" clId="Web-{ACBD6B7F-81DD-4E93-A52E-44BC83AE733F}" dt="2023-04-30T02:38:08.268" v="0"/>
      <pc:docMkLst>
        <pc:docMk/>
      </pc:docMkLst>
      <pc:sldChg chg="modCm">
        <pc:chgData name="Missner, Samuel A" userId="S::smissner3@gatech.edu::a488782b-140e-4077-96f0-dcf6587c1901" providerId="AD" clId="Web-{ACBD6B7F-81DD-4E93-A52E-44BC83AE733F}" dt="2023-04-30T02:38:08.268" v="0"/>
        <pc:sldMkLst>
          <pc:docMk/>
          <pc:sldMk cId="3653272149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issner, Samuel A" userId="S::smissner3@gatech.edu::a488782b-140e-4077-96f0-dcf6587c1901" providerId="AD" clId="Web-{ACBD6B7F-81DD-4E93-A52E-44BC83AE733F}" dt="2023-04-30T02:38:08.268" v="0"/>
              <pc2:cmMkLst xmlns:pc2="http://schemas.microsoft.com/office/powerpoint/2019/9/main/command">
                <pc:docMk/>
                <pc:sldMk cId="3653272149" sldId="272"/>
                <pc2:cmMk id="{2ADCE26A-9CB5-485F-B339-6A1D3010EF74}"/>
              </pc2:cmMkLst>
              <pc226:cmRplyChg chg="add">
                <pc226:chgData name="Missner, Samuel A" userId="S::smissner3@gatech.edu::a488782b-140e-4077-96f0-dcf6587c1901" providerId="AD" clId="Web-{ACBD6B7F-81DD-4E93-A52E-44BC83AE733F}" dt="2023-04-30T02:38:08.268" v="0"/>
                <pc2:cmRplyMkLst xmlns:pc2="http://schemas.microsoft.com/office/powerpoint/2019/9/main/command">
                  <pc:docMk/>
                  <pc:sldMk cId="3653272149" sldId="272"/>
                  <pc2:cmMk id="{2ADCE26A-9CB5-485F-B339-6A1D3010EF74}"/>
                  <pc2:cmRplyMk id="{DAD99E52-FA98-427D-A040-3F55B18D574A}"/>
                </pc2:cmRplyMkLst>
              </pc226:cmRplyChg>
            </pc226:cmChg>
          </p:ext>
        </pc:extLst>
      </pc:sldChg>
    </pc:docChg>
  </pc:docChgLst>
  <pc:docChgLst>
    <pc:chgData name="Missner, Samuel A" userId="S::smissner3@gatech.edu::a488782b-140e-4077-96f0-dcf6587c1901" providerId="AD" clId="Web-{A18D162E-A794-46BA-B087-C9FA85A32593}"/>
    <pc:docChg chg="sldOrd">
      <pc:chgData name="Missner, Samuel A" userId="S::smissner3@gatech.edu::a488782b-140e-4077-96f0-dcf6587c1901" providerId="AD" clId="Web-{A18D162E-A794-46BA-B087-C9FA85A32593}" dt="2023-02-15T17:36:06.423" v="0"/>
      <pc:docMkLst>
        <pc:docMk/>
      </pc:docMkLst>
      <pc:sldChg chg="ord">
        <pc:chgData name="Missner, Samuel A" userId="S::smissner3@gatech.edu::a488782b-140e-4077-96f0-dcf6587c1901" providerId="AD" clId="Web-{A18D162E-A794-46BA-B087-C9FA85A32593}" dt="2023-02-15T17:36:06.423" v="0"/>
        <pc:sldMkLst>
          <pc:docMk/>
          <pc:sldMk cId="4233766596" sldId="266"/>
        </pc:sldMkLst>
      </pc:sldChg>
    </pc:docChg>
  </pc:docChgLst>
  <pc:docChgLst>
    <pc:chgData name="Missner, Samuel" userId="S::smissner3@gatech.edu::a488782b-140e-4077-96f0-dcf6587c1901" providerId="AD" clId="Web-{097D9834-4451-4207-AEEE-ADED263C5904}"/>
    <pc:docChg chg="modSld">
      <pc:chgData name="Missner, Samuel" userId="S::smissner3@gatech.edu::a488782b-140e-4077-96f0-dcf6587c1901" providerId="AD" clId="Web-{097D9834-4451-4207-AEEE-ADED263C5904}" dt="2023-06-02T21:55:20.809" v="215"/>
      <pc:docMkLst>
        <pc:docMk/>
      </pc:docMkLst>
      <pc:sldChg chg="addSp delSp modSp addAnim delAnim">
        <pc:chgData name="Missner, Samuel" userId="S::smissner3@gatech.edu::a488782b-140e-4077-96f0-dcf6587c1901" providerId="AD" clId="Web-{097D9834-4451-4207-AEEE-ADED263C5904}" dt="2023-06-02T21:55:20.809" v="215"/>
        <pc:sldMkLst>
          <pc:docMk/>
          <pc:sldMk cId="0" sldId="265"/>
        </pc:sldMkLst>
        <pc:spChg chg="add mod">
          <ac:chgData name="Missner, Samuel" userId="S::smissner3@gatech.edu::a488782b-140e-4077-96f0-dcf6587c1901" providerId="AD" clId="Web-{097D9834-4451-4207-AEEE-ADED263C5904}" dt="2023-06-02T21:52:22.585" v="141" actId="1076"/>
          <ac:spMkLst>
            <pc:docMk/>
            <pc:sldMk cId="0" sldId="265"/>
            <ac:spMk id="2" creationId="{26FA0A74-A003-A84B-4656-7FB2611CA67B}"/>
          </ac:spMkLst>
        </pc:spChg>
        <pc:spChg chg="add mod">
          <ac:chgData name="Missner, Samuel" userId="S::smissner3@gatech.edu::a488782b-140e-4077-96f0-dcf6587c1901" providerId="AD" clId="Web-{097D9834-4451-4207-AEEE-ADED263C5904}" dt="2023-06-02T21:51:27.834" v="98" actId="20577"/>
          <ac:spMkLst>
            <pc:docMk/>
            <pc:sldMk cId="0" sldId="265"/>
            <ac:spMk id="3" creationId="{08859F00-8C43-71B3-D409-C77701FE21AD}"/>
          </ac:spMkLst>
        </pc:spChg>
        <pc:spChg chg="add del">
          <ac:chgData name="Missner, Samuel" userId="S::smissner3@gatech.edu::a488782b-140e-4077-96f0-dcf6587c1901" providerId="AD" clId="Web-{097D9834-4451-4207-AEEE-ADED263C5904}" dt="2023-06-02T21:50:18.144" v="36"/>
          <ac:spMkLst>
            <pc:docMk/>
            <pc:sldMk cId="0" sldId="265"/>
            <ac:spMk id="5" creationId="{3FA3892D-675C-420E-941F-F228F06ABD5F}"/>
          </ac:spMkLst>
        </pc:spChg>
        <pc:spChg chg="add">
          <ac:chgData name="Missner, Samuel" userId="S::smissner3@gatech.edu::a488782b-140e-4077-96f0-dcf6587c1901" providerId="AD" clId="Web-{097D9834-4451-4207-AEEE-ADED263C5904}" dt="2023-06-02T21:50:30.801" v="41"/>
          <ac:spMkLst>
            <pc:docMk/>
            <pc:sldMk cId="0" sldId="265"/>
            <ac:spMk id="6" creationId="{EC9FB515-D5E2-F120-C222-5574FA036A49}"/>
          </ac:spMkLst>
        </pc:spChg>
        <pc:spChg chg="add mod">
          <ac:chgData name="Missner, Samuel" userId="S::smissner3@gatech.edu::a488782b-140e-4077-96f0-dcf6587c1901" providerId="AD" clId="Web-{097D9834-4451-4207-AEEE-ADED263C5904}" dt="2023-06-02T21:50:51.630" v="49" actId="20577"/>
          <ac:spMkLst>
            <pc:docMk/>
            <pc:sldMk cId="0" sldId="265"/>
            <ac:spMk id="7" creationId="{3113985D-892D-FF6E-42EB-C50F2B491BBB}"/>
          </ac:spMkLst>
        </pc:spChg>
        <pc:spChg chg="add del mod">
          <ac:chgData name="Missner, Samuel" userId="S::smissner3@gatech.edu::a488782b-140e-4077-96f0-dcf6587c1901" providerId="AD" clId="Web-{097D9834-4451-4207-AEEE-ADED263C5904}" dt="2023-06-02T21:53:06.586" v="148"/>
          <ac:spMkLst>
            <pc:docMk/>
            <pc:sldMk cId="0" sldId="265"/>
            <ac:spMk id="8" creationId="{129053E6-FA40-037B-222F-E535264CD2FD}"/>
          </ac:spMkLst>
        </pc:spChg>
        <pc:spChg chg="add del mod">
          <ac:chgData name="Missner, Samuel" userId="S::smissner3@gatech.edu::a488782b-140e-4077-96f0-dcf6587c1901" providerId="AD" clId="Web-{097D9834-4451-4207-AEEE-ADED263C5904}" dt="2023-06-02T21:53:02.289" v="147"/>
          <ac:spMkLst>
            <pc:docMk/>
            <pc:sldMk cId="0" sldId="265"/>
            <ac:spMk id="9" creationId="{757B7674-415F-B373-D8E1-001576610D22}"/>
          </ac:spMkLst>
        </pc:spChg>
        <pc:spChg chg="add">
          <ac:chgData name="Missner, Samuel" userId="S::smissner3@gatech.edu::a488782b-140e-4077-96f0-dcf6587c1901" providerId="AD" clId="Web-{097D9834-4451-4207-AEEE-ADED263C5904}" dt="2023-06-02T21:52:30.226" v="142"/>
          <ac:spMkLst>
            <pc:docMk/>
            <pc:sldMk cId="0" sldId="265"/>
            <ac:spMk id="10" creationId="{43F169AE-11B6-C3A4-ECA8-334AE2571A53}"/>
          </ac:spMkLst>
        </pc:spChg>
        <pc:spChg chg="add">
          <ac:chgData name="Missner, Samuel" userId="S::smissner3@gatech.edu::a488782b-140e-4077-96f0-dcf6587c1901" providerId="AD" clId="Web-{097D9834-4451-4207-AEEE-ADED263C5904}" dt="2023-06-02T21:52:36.632" v="144"/>
          <ac:spMkLst>
            <pc:docMk/>
            <pc:sldMk cId="0" sldId="265"/>
            <ac:spMk id="11" creationId="{89E1769C-41A0-AA72-4856-E388FDAF932D}"/>
          </ac:spMkLst>
        </pc:spChg>
        <pc:spChg chg="add mod">
          <ac:chgData name="Missner, Samuel" userId="S::smissner3@gatech.edu::a488782b-140e-4077-96f0-dcf6587c1901" providerId="AD" clId="Web-{097D9834-4451-4207-AEEE-ADED263C5904}" dt="2023-06-02T21:54:03.994" v="209" actId="1076"/>
          <ac:spMkLst>
            <pc:docMk/>
            <pc:sldMk cId="0" sldId="265"/>
            <ac:spMk id="12" creationId="{44498BE1-F561-B9F6-CDEA-604324A8ECF3}"/>
          </ac:spMkLst>
        </pc:spChg>
        <pc:spChg chg="add del mod">
          <ac:chgData name="Missner, Samuel" userId="S::smissner3@gatech.edu::a488782b-140e-4077-96f0-dcf6587c1901" providerId="AD" clId="Web-{097D9834-4451-4207-AEEE-ADED263C5904}" dt="2023-06-02T21:50:28.457" v="40"/>
          <ac:spMkLst>
            <pc:docMk/>
            <pc:sldMk cId="0" sldId="265"/>
            <ac:spMk id="189" creationId="{00000000-0000-0000-0000-000000000000}"/>
          </ac:spMkLst>
        </pc:spChg>
        <pc:picChg chg="add del mod">
          <ac:chgData name="Missner, Samuel" userId="S::smissner3@gatech.edu::a488782b-140e-4077-96f0-dcf6587c1901" providerId="AD" clId="Web-{097D9834-4451-4207-AEEE-ADED263C5904}" dt="2023-06-02T21:52:31.632" v="143" actId="1076"/>
          <ac:picMkLst>
            <pc:docMk/>
            <pc:sldMk cId="0" sldId="265"/>
            <ac:picMk id="186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3007AC99-84CB-EA0D-7514-66C1DDDCB3EC}"/>
    <pc:docChg chg="addSld delSld modSld">
      <pc:chgData name="Missner, Samuel A" userId="S::smissner3@gatech.edu::a488782b-140e-4077-96f0-dcf6587c1901" providerId="AD" clId="Web-{3007AC99-84CB-EA0D-7514-66C1DDDCB3EC}" dt="2023-04-09T01:58:27.235" v="92"/>
      <pc:docMkLst>
        <pc:docMk/>
      </pc:docMkLst>
      <pc:sldChg chg="modSp">
        <pc:chgData name="Missner, Samuel A" userId="S::smissner3@gatech.edu::a488782b-140e-4077-96f0-dcf6587c1901" providerId="AD" clId="Web-{3007AC99-84CB-EA0D-7514-66C1DDDCB3EC}" dt="2023-04-09T01:38:07.974" v="5" actId="20577"/>
        <pc:sldMkLst>
          <pc:docMk/>
          <pc:sldMk cId="0" sldId="257"/>
        </pc:sldMkLst>
        <pc:spChg chg="mod">
          <ac:chgData name="Missner, Samuel A" userId="S::smissner3@gatech.edu::a488782b-140e-4077-96f0-dcf6587c1901" providerId="AD" clId="Web-{3007AC99-84CB-EA0D-7514-66C1DDDCB3EC}" dt="2023-04-09T01:38:07.974" v="5" actId="20577"/>
          <ac:spMkLst>
            <pc:docMk/>
            <pc:sldMk cId="0" sldId="257"/>
            <ac:spMk id="91" creationId="{00000000-0000-0000-0000-000000000000}"/>
          </ac:spMkLst>
        </pc:spChg>
      </pc:sldChg>
      <pc:sldChg chg="addSp delSp modSp modNotes">
        <pc:chgData name="Missner, Samuel A" userId="S::smissner3@gatech.edu::a488782b-140e-4077-96f0-dcf6587c1901" providerId="AD" clId="Web-{3007AC99-84CB-EA0D-7514-66C1DDDCB3EC}" dt="2023-04-09T01:58:27.235" v="92"/>
        <pc:sldMkLst>
          <pc:docMk/>
          <pc:sldMk cId="0" sldId="262"/>
        </pc:sldMkLst>
        <pc:spChg chg="mod">
          <ac:chgData name="Missner, Samuel A" userId="S::smissner3@gatech.edu::a488782b-140e-4077-96f0-dcf6587c1901" providerId="AD" clId="Web-{3007AC99-84CB-EA0D-7514-66C1DDDCB3EC}" dt="2023-04-09T01:57:06.577" v="88" actId="14100"/>
          <ac:spMkLst>
            <pc:docMk/>
            <pc:sldMk cId="0" sldId="262"/>
            <ac:spMk id="3" creationId="{10ED2E24-0A5E-551A-914D-03569F56C2EC}"/>
          </ac:spMkLst>
        </pc:spChg>
        <pc:picChg chg="add mod">
          <ac:chgData name="Missner, Samuel A" userId="S::smissner3@gatech.edu::a488782b-140e-4077-96f0-dcf6587c1901" providerId="AD" clId="Web-{3007AC99-84CB-EA0D-7514-66C1DDDCB3EC}" dt="2023-04-09T01:57:11.952" v="90" actId="14100"/>
          <ac:picMkLst>
            <pc:docMk/>
            <pc:sldMk cId="0" sldId="262"/>
            <ac:picMk id="2" creationId="{9122BA87-F317-6385-4BC4-E2E38955DDE7}"/>
          </ac:picMkLst>
        </pc:picChg>
        <pc:picChg chg="del">
          <ac:chgData name="Missner, Samuel A" userId="S::smissner3@gatech.edu::a488782b-140e-4077-96f0-dcf6587c1901" providerId="AD" clId="Web-{3007AC99-84CB-EA0D-7514-66C1DDDCB3EC}" dt="2023-04-09T01:56:40.983" v="81"/>
          <ac:picMkLst>
            <pc:docMk/>
            <pc:sldMk cId="0" sldId="262"/>
            <ac:picMk id="4" creationId="{AE6186CC-1312-04D1-F4FD-CC87636DA6AC}"/>
          </ac:picMkLst>
        </pc:picChg>
      </pc:sldChg>
      <pc:sldChg chg="addSp delSp modSp add replId">
        <pc:chgData name="Missner, Samuel A" userId="S::smissner3@gatech.edu::a488782b-140e-4077-96f0-dcf6587c1901" providerId="AD" clId="Web-{3007AC99-84CB-EA0D-7514-66C1DDDCB3EC}" dt="2023-04-09T01:55:08.137" v="80" actId="20577"/>
        <pc:sldMkLst>
          <pc:docMk/>
          <pc:sldMk cId="100132948" sldId="271"/>
        </pc:sldMkLst>
        <pc:spChg chg="mod">
          <ac:chgData name="Missner, Samuel A" userId="S::smissner3@gatech.edu::a488782b-140e-4077-96f0-dcf6587c1901" providerId="AD" clId="Web-{3007AC99-84CB-EA0D-7514-66C1DDDCB3EC}" dt="2023-04-09T01:55:08.137" v="80" actId="20577"/>
          <ac:spMkLst>
            <pc:docMk/>
            <pc:sldMk cId="100132948" sldId="271"/>
            <ac:spMk id="3" creationId="{10ED2E24-0A5E-551A-914D-03569F56C2EC}"/>
          </ac:spMkLst>
        </pc:spChg>
        <pc:picChg chg="add mod modCrop">
          <ac:chgData name="Missner, Samuel A" userId="S::smissner3@gatech.edu::a488782b-140e-4077-96f0-dcf6587c1901" providerId="AD" clId="Web-{3007AC99-84CB-EA0D-7514-66C1DDDCB3EC}" dt="2023-04-09T01:54:18.730" v="37" actId="14100"/>
          <ac:picMkLst>
            <pc:docMk/>
            <pc:sldMk cId="100132948" sldId="271"/>
            <ac:picMk id="2" creationId="{7FD52842-A6CA-CEE3-0DE1-079E3D1EB03F}"/>
          </ac:picMkLst>
        </pc:picChg>
        <pc:picChg chg="del">
          <ac:chgData name="Missner, Samuel A" userId="S::smissner3@gatech.edu::a488782b-140e-4077-96f0-dcf6587c1901" providerId="AD" clId="Web-{3007AC99-84CB-EA0D-7514-66C1DDDCB3EC}" dt="2023-04-09T01:53:08.166" v="11"/>
          <ac:picMkLst>
            <pc:docMk/>
            <pc:sldMk cId="100132948" sldId="271"/>
            <ac:picMk id="4" creationId="{AE6186CC-1312-04D1-F4FD-CC87636DA6AC}"/>
          </ac:picMkLst>
        </pc:picChg>
      </pc:sldChg>
      <pc:sldChg chg="new del">
        <pc:chgData name="Missner, Samuel A" userId="S::smissner3@gatech.edu::a488782b-140e-4077-96f0-dcf6587c1901" providerId="AD" clId="Web-{3007AC99-84CB-EA0D-7514-66C1DDDCB3EC}" dt="2023-04-09T01:52:56.509" v="7"/>
        <pc:sldMkLst>
          <pc:docMk/>
          <pc:sldMk cId="3625838142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https://earsketch.gatech.edu/earsketch2/?sharing=kyKe5cIlHAU4uEYK5vFkaw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419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43066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88737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" u="sng">
              <a:solidFill>
                <a:srgbClr val="2200CC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" u="sng">
              <a:solidFill>
                <a:srgbClr val="2200CC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c7466bc3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1c7466bc3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" u="sng">
              <a:solidFill>
                <a:srgbClr val="0563C1"/>
              </a:solidFill>
              <a:highlight>
                <a:srgbClr val="FFFFFF"/>
              </a:highlight>
              <a:ea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700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c7466bc3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1c7466bc3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" u="sng">
              <a:solidFill>
                <a:srgbClr val="0563C1"/>
              </a:solidFill>
              <a:highlight>
                <a:srgbClr val="FFFFFF"/>
              </a:highlight>
              <a:ea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8140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c7466bc3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1c7466bc3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" u="sng">
              <a:solidFill>
                <a:srgbClr val="0563C1"/>
              </a:solidFill>
              <a:highlight>
                <a:srgbClr val="FFFFFF"/>
              </a:highlight>
              <a:ea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7714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c7466bc3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1c7466bc3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" u="sng">
              <a:solidFill>
                <a:srgbClr val="0563C1"/>
              </a:solidFill>
              <a:highlight>
                <a:srgbClr val="FFFFFF"/>
              </a:highlight>
              <a:ea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8981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https://earsketch.gatech.edu/earsketch2/?sharing=kyKe5cIlHAU4uEYK5vFkaw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https://earsketch.gatech.edu/earsketch2/?sharing=kyKe5cIlHAU4uEYK5vFkaw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76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X715EumTGo8?feature=oembed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950" y="286300"/>
            <a:ext cx="8834100" cy="2664225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"/>
          <p:cNvSpPr/>
          <p:nvPr/>
        </p:nvSpPr>
        <p:spPr>
          <a:xfrm>
            <a:off x="-7975" y="3116075"/>
            <a:ext cx="9152100" cy="202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1355400" y="739951"/>
            <a:ext cx="6433200" cy="2708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" sz="320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Custom Functions</a:t>
            </a:r>
            <a:endParaRPr lang="en" sz="3200" b="1" err="1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100"/>
            </a:pPr>
            <a:r>
              <a:rPr lang="en" sz="320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Part 2: Connecting Functions and Form</a:t>
            </a:r>
            <a:endParaRPr lang="en" sz="32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Duration : </a:t>
            </a:r>
            <a:r>
              <a:rPr lang="en" sz="210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50</a:t>
            </a:r>
            <a:r>
              <a:rPr lang="en" sz="21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 min</a:t>
            </a:r>
            <a:endParaRPr sz="21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78" name="Google Shape;7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0911" y="3271792"/>
            <a:ext cx="5186293" cy="66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69050" y="3603176"/>
            <a:ext cx="2682201" cy="95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37918" y="4191429"/>
            <a:ext cx="2147983" cy="66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Form Functions</a:t>
            </a:r>
            <a:endParaRPr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7" name="Google Shape;147;g127fff6a082_0_12"/>
          <p:cNvGraphicFramePr/>
          <p:nvPr>
            <p:extLst>
              <p:ext uri="{D42A27DB-BD31-4B8C-83A1-F6EECF244321}">
                <p14:modId xmlns:p14="http://schemas.microsoft.com/office/powerpoint/2010/main" val="2322358118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{0C976332-D031-4CC8-B375-FE5B8814E211}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Google Shape;14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 dirty="0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 dirty="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49" name="Google Shape;14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2" descr="Text&#10;&#10;Description automatically generated">
            <a:extLst>
              <a:ext uri="{FF2B5EF4-FFF2-40B4-BE49-F238E27FC236}">
                <a16:creationId xmlns:a16="http://schemas.microsoft.com/office/drawing/2014/main" id="{31F8EB0A-0A51-5EEE-84A2-E54073C864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CC0A9F-5040-B565-700B-676CCDCB75DF}"/>
              </a:ext>
            </a:extLst>
          </p:cNvPr>
          <p:cNvSpPr txBox="1"/>
          <p:nvPr/>
        </p:nvSpPr>
        <p:spPr>
          <a:xfrm>
            <a:off x="3200400" y="234315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5399DB31-9038-0544-7115-22136C3391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7834" y="1512818"/>
            <a:ext cx="4495800" cy="28384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7F4EF4-FCA9-E8F9-B237-688B66C34205}"/>
              </a:ext>
            </a:extLst>
          </p:cNvPr>
          <p:cNvSpPr txBox="1"/>
          <p:nvPr/>
        </p:nvSpPr>
        <p:spPr>
          <a:xfrm>
            <a:off x="448503" y="2212699"/>
            <a:ext cx="300410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Roboto"/>
                <a:ea typeface="Roboto"/>
                <a:cs typeface="Roboto"/>
              </a:rPr>
              <a:t>Tell the computer to play your function and fit your sections between specific start and end measures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08369-A08C-4F57-AFB5-3D26011AB606}"/>
              </a:ext>
            </a:extLst>
          </p:cNvPr>
          <p:cNvSpPr txBox="1"/>
          <p:nvPr/>
        </p:nvSpPr>
        <p:spPr>
          <a:xfrm>
            <a:off x="6984713" y="1877694"/>
            <a:ext cx="948906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 dirty="0">
                <a:solidFill>
                  <a:srgbClr val="70B13D"/>
                </a:solidFill>
                <a:latin typeface="Calibri"/>
              </a:rPr>
              <a:t>Arguments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225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Form Functions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7" name="Google Shape;147;g127fff6a082_0_12"/>
          <p:cNvGraphicFramePr/>
          <p:nvPr/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{0C976332-D031-4CC8-B375-FE5B8814E211}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6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Google Shape;14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9" name="Google Shape;14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2" descr="Text&#10;&#10;Description automatically generated">
            <a:extLst>
              <a:ext uri="{FF2B5EF4-FFF2-40B4-BE49-F238E27FC236}">
                <a16:creationId xmlns:a16="http://schemas.microsoft.com/office/drawing/2014/main" id="{31F8EB0A-0A51-5EEE-84A2-E54073C864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ED2E24-0A5E-551A-914D-03569F56C2EC}"/>
              </a:ext>
            </a:extLst>
          </p:cNvPr>
          <p:cNvSpPr txBox="1"/>
          <p:nvPr/>
        </p:nvSpPr>
        <p:spPr>
          <a:xfrm>
            <a:off x="4142929" y="1242005"/>
            <a:ext cx="4173696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endParaRPr lang="en-US" sz="1800"/>
          </a:p>
          <a:p>
            <a:pPr marL="285750" indent="-285750">
              <a:buChar char="•"/>
            </a:pPr>
            <a:r>
              <a:rPr lang="en-US" sz="1800" dirty="0"/>
              <a:t>Custom functions allow us to not have to copy and paste code</a:t>
            </a:r>
          </a:p>
          <a:p>
            <a:pPr marL="285750" indent="-285750">
              <a:buChar char="•"/>
            </a:pPr>
            <a:r>
              <a:rPr lang="en-US" sz="1800" dirty="0"/>
              <a:t>We can call the function multiple times instead of repeating multiple lines of code</a:t>
            </a:r>
          </a:p>
          <a:p>
            <a:pPr marL="285750" indent="-285750">
              <a:buChar char="•"/>
            </a:pPr>
            <a:r>
              <a:rPr lang="en-US" sz="1800" dirty="0"/>
              <a:t>If we want to change a sound or beat, you will only need to change it one time for it to impact your whole song</a:t>
            </a:r>
            <a:endParaRPr lang="en-US"/>
          </a:p>
          <a:p>
            <a:pPr marL="285750" indent="-285750">
              <a:buChar char="•"/>
            </a:pPr>
            <a:endParaRPr lang="en-US" sz="1800"/>
          </a:p>
          <a:p>
            <a:endParaRPr lang="en-US" sz="18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BB9CB4-8CAF-C0D1-1F4F-6511152D8222}"/>
              </a:ext>
            </a:extLst>
          </p:cNvPr>
          <p:cNvSpPr txBox="1"/>
          <p:nvPr/>
        </p:nvSpPr>
        <p:spPr>
          <a:xfrm>
            <a:off x="3200400" y="234315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1D3BA8CF-F0A4-5EF5-70BD-198F2F8C4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853" y="1547228"/>
            <a:ext cx="3896982" cy="293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2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Creating Functions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7" name="Google Shape;147;g127fff6a082_0_12"/>
          <p:cNvGraphicFramePr/>
          <p:nvPr/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{0C976332-D031-4CC8-B375-FE5B8814E211}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6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Google Shape;14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9" name="Google Shape;14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2" descr="Text&#10;&#10;Description automatically generated">
            <a:extLst>
              <a:ext uri="{FF2B5EF4-FFF2-40B4-BE49-F238E27FC236}">
                <a16:creationId xmlns:a16="http://schemas.microsoft.com/office/drawing/2014/main" id="{31F8EB0A-0A51-5EEE-84A2-E54073C864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486FEF6-EC68-FEC1-A50D-66CF285AD134}"/>
              </a:ext>
            </a:extLst>
          </p:cNvPr>
          <p:cNvSpPr txBox="1">
            <a:spLocks/>
          </p:cNvSpPr>
          <p:nvPr/>
        </p:nvSpPr>
        <p:spPr>
          <a:xfrm>
            <a:off x="4846911" y="2199302"/>
            <a:ext cx="4088483" cy="61793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>
                <a:solidFill>
                  <a:schemeClr val="bg2"/>
                </a:solidFill>
                <a:cs typeface="Arial"/>
              </a:rPr>
              <a:t>Similarly, in ES, we may have something that looks like this: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88A42F3-CB5B-145A-AF65-383C2E92783A}"/>
              </a:ext>
            </a:extLst>
          </p:cNvPr>
          <p:cNvSpPr txBox="1">
            <a:spLocks/>
          </p:cNvSpPr>
          <p:nvPr/>
        </p:nvSpPr>
        <p:spPr>
          <a:xfrm>
            <a:off x="313552" y="2199302"/>
            <a:ext cx="4406614" cy="61793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>
                <a:solidFill>
                  <a:schemeClr val="bg2"/>
                </a:solidFill>
              </a:rPr>
              <a:t>How do we construct a sandwich:</a:t>
            </a:r>
            <a:endParaRPr lang="en-US">
              <a:solidFill>
                <a:schemeClr val="bg2"/>
              </a:solidFill>
              <a:cs typeface="Arial"/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61CCE13-AC7C-573A-0709-C4F0EF291F27}"/>
              </a:ext>
            </a:extLst>
          </p:cNvPr>
          <p:cNvSpPr txBox="1">
            <a:spLocks/>
          </p:cNvSpPr>
          <p:nvPr/>
        </p:nvSpPr>
        <p:spPr>
          <a:xfrm>
            <a:off x="313553" y="2572307"/>
            <a:ext cx="3887391" cy="276344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>
                <a:solidFill>
                  <a:schemeClr val="bg2"/>
                </a:solidFill>
              </a:rPr>
              <a:t>def </a:t>
            </a:r>
            <a:r>
              <a:rPr lang="en-US" err="1">
                <a:solidFill>
                  <a:schemeClr val="bg2"/>
                </a:solidFill>
              </a:rPr>
              <a:t>meatSandwich</a:t>
            </a:r>
            <a:r>
              <a:rPr lang="en-US">
                <a:solidFill>
                  <a:schemeClr val="bg2"/>
                </a:solidFill>
              </a:rPr>
              <a:t>(bread, cheese, meat):</a:t>
            </a:r>
          </a:p>
          <a:p>
            <a:pPr marL="342900" lvl="1" indent="0">
              <a:buClrTx/>
              <a:buNone/>
            </a:pPr>
            <a:r>
              <a:rPr lang="en-US" err="1">
                <a:solidFill>
                  <a:schemeClr val="bg2"/>
                </a:solidFill>
                <a:cs typeface="Arial"/>
              </a:rPr>
              <a:t>addIngredient</a:t>
            </a:r>
            <a:r>
              <a:rPr lang="en-US">
                <a:solidFill>
                  <a:schemeClr val="bg2"/>
                </a:solidFill>
                <a:cs typeface="Arial"/>
              </a:rPr>
              <a:t>(bread)</a:t>
            </a:r>
          </a:p>
          <a:p>
            <a:pPr marL="342900" lvl="1" indent="0">
              <a:buClrTx/>
              <a:buNone/>
            </a:pPr>
            <a:r>
              <a:rPr lang="en-US" err="1">
                <a:solidFill>
                  <a:schemeClr val="bg2"/>
                </a:solidFill>
                <a:cs typeface="Arial"/>
              </a:rPr>
              <a:t>addIngredient</a:t>
            </a:r>
            <a:r>
              <a:rPr lang="en-US">
                <a:solidFill>
                  <a:schemeClr val="bg2"/>
                </a:solidFill>
                <a:cs typeface="Arial"/>
              </a:rPr>
              <a:t>(cheese)</a:t>
            </a:r>
          </a:p>
          <a:p>
            <a:pPr marL="342900" lvl="1" indent="0">
              <a:buClrTx/>
              <a:buNone/>
            </a:pPr>
            <a:r>
              <a:rPr lang="en-US" err="1">
                <a:solidFill>
                  <a:schemeClr val="bg2"/>
                </a:solidFill>
                <a:cs typeface="Arial"/>
              </a:rPr>
              <a:t>addIngredient</a:t>
            </a:r>
            <a:r>
              <a:rPr lang="en-US">
                <a:solidFill>
                  <a:schemeClr val="bg2"/>
                </a:solidFill>
                <a:cs typeface="Arial"/>
              </a:rPr>
              <a:t>(meat)</a:t>
            </a:r>
          </a:p>
          <a:p>
            <a:pPr marL="0" indent="0">
              <a:buClrTx/>
              <a:buNone/>
            </a:pPr>
            <a:r>
              <a:rPr lang="en-US" err="1">
                <a:solidFill>
                  <a:schemeClr val="bg2"/>
                </a:solidFill>
                <a:cs typeface="Arial"/>
              </a:rPr>
              <a:t>meatSandwich</a:t>
            </a:r>
            <a:r>
              <a:rPr lang="en-US">
                <a:solidFill>
                  <a:schemeClr val="bg2"/>
                </a:solidFill>
                <a:cs typeface="Arial"/>
              </a:rPr>
              <a:t>(5)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15D3DE-3E79-7E31-B537-E15525FD5B7C}"/>
              </a:ext>
            </a:extLst>
          </p:cNvPr>
          <p:cNvSpPr txBox="1"/>
          <p:nvPr/>
        </p:nvSpPr>
        <p:spPr>
          <a:xfrm>
            <a:off x="1566611" y="1288381"/>
            <a:ext cx="842210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600" b="1"/>
              <a:t>Let's return to making our sandwich</a:t>
            </a:r>
            <a:endParaRPr lang="en-US" b="1"/>
          </a:p>
        </p:txBody>
      </p:sp>
      <p:pic>
        <p:nvPicPr>
          <p:cNvPr id="7" name="Picture 4" descr="Text, letter&#10;&#10;Description automatically generated">
            <a:extLst>
              <a:ext uri="{FF2B5EF4-FFF2-40B4-BE49-F238E27FC236}">
                <a16:creationId xmlns:a16="http://schemas.microsoft.com/office/drawing/2014/main" id="{2A8A36AC-1D16-AF09-AF49-A44A4D937A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0251" y="2888191"/>
            <a:ext cx="3267565" cy="171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743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3" name="Google Shape;173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Code Editing</a:t>
            </a:r>
            <a:endParaRPr sz="3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4" name="Google Shape;174;p15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75" name="Google Shape;175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42069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6" name="Google Shape;176;p15"/>
          <p:cNvSpPr/>
          <p:nvPr/>
        </p:nvSpPr>
        <p:spPr>
          <a:xfrm rot="10800000">
            <a:off x="134225" y="4677550"/>
            <a:ext cx="42453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5"/>
          <p:cNvSpPr txBox="1"/>
          <p:nvPr/>
        </p:nvSpPr>
        <p:spPr>
          <a:xfrm>
            <a:off x="158327" y="1133683"/>
            <a:ext cx="1377623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Edit the provided code to replace each labeled section with a custom function</a:t>
            </a:r>
            <a:endParaRPr sz="210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8" name="Google Shape;178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4592625" y="1134350"/>
            <a:ext cx="42069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9" name="Google Shape;179;p15"/>
          <p:cNvSpPr/>
          <p:nvPr/>
        </p:nvSpPr>
        <p:spPr>
          <a:xfrm rot="10800000">
            <a:off x="4572000" y="4673925"/>
            <a:ext cx="42453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2" descr="Text&#10;&#10;Description automatically generated">
            <a:extLst>
              <a:ext uri="{FF2B5EF4-FFF2-40B4-BE49-F238E27FC236}">
                <a16:creationId xmlns:a16="http://schemas.microsoft.com/office/drawing/2014/main" id="{5F5F9CE2-0234-6FCB-8C1B-68D91A383D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6352010-4E22-772D-87B8-10A9AC3D217D}"/>
              </a:ext>
            </a:extLst>
          </p:cNvPr>
          <p:cNvSpPr txBox="1"/>
          <p:nvPr/>
        </p:nvSpPr>
        <p:spPr>
          <a:xfrm>
            <a:off x="4762499" y="1552222"/>
            <a:ext cx="188736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/>
              <a:t>Solution:</a:t>
            </a:r>
            <a:endParaRPr lang="en-US"/>
          </a:p>
        </p:txBody>
      </p:sp>
      <p:pic>
        <p:nvPicPr>
          <p:cNvPr id="7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7DE00C39-FA3B-6A45-50DE-0943C45AE5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4678" y="1804872"/>
            <a:ext cx="2743200" cy="2803756"/>
          </a:xfrm>
          <a:prstGeom prst="rect">
            <a:avLst/>
          </a:prstGeom>
        </p:spPr>
      </p:pic>
      <p:pic>
        <p:nvPicPr>
          <p:cNvPr id="8" name="Picture 8" descr="Text, letter&#10;&#10;Description automatically generated">
            <a:extLst>
              <a:ext uri="{FF2B5EF4-FFF2-40B4-BE49-F238E27FC236}">
                <a16:creationId xmlns:a16="http://schemas.microsoft.com/office/drawing/2014/main" id="{E57A29D1-4AEB-B2F0-150A-3C754A0E9B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7345" y="2132442"/>
            <a:ext cx="3730977" cy="2332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28008" y="1432257"/>
            <a:ext cx="8745624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7" name="Google Shape;187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8" name="Google Shape;188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EVALUATE: Song Challenge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0" name="Google Shape;190;p19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1" name="Google Shape;191;p19"/>
          <p:cNvSpPr/>
          <p:nvPr/>
        </p:nvSpPr>
        <p:spPr>
          <a:xfrm rot="10800000">
            <a:off x="141525" y="4387375"/>
            <a:ext cx="88257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2" descr="Text&#10;&#10;Description automatically generated">
            <a:extLst>
              <a:ext uri="{FF2B5EF4-FFF2-40B4-BE49-F238E27FC236}">
                <a16:creationId xmlns:a16="http://schemas.microsoft.com/office/drawing/2014/main" id="{6AB291BA-CD12-6045-EA88-AD6C0AF9D9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FA0A74-A003-A84B-4656-7FB2611CA67B}"/>
              </a:ext>
            </a:extLst>
          </p:cNvPr>
          <p:cNvSpPr txBox="1"/>
          <p:nvPr/>
        </p:nvSpPr>
        <p:spPr>
          <a:xfrm>
            <a:off x="3300573" y="2459375"/>
            <a:ext cx="2408005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Your song should have a melody line and bass line made using </a:t>
            </a:r>
            <a:r>
              <a:rPr lang="en-US" dirty="0" err="1"/>
              <a:t>fitMedia</a:t>
            </a:r>
            <a:r>
              <a:rPr lang="en-US" dirty="0"/>
              <a:t>() as well as a drum track made using </a:t>
            </a:r>
            <a:r>
              <a:rPr lang="en-US"/>
              <a:t>beatstrings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859F00-8C43-71B3-D409-C77701FE21AD}"/>
              </a:ext>
            </a:extLst>
          </p:cNvPr>
          <p:cNvSpPr txBox="1"/>
          <p:nvPr/>
        </p:nvSpPr>
        <p:spPr>
          <a:xfrm>
            <a:off x="584343" y="2523589"/>
            <a:ext cx="2356634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Your song should include an A section and a B section that are repeated multiple times throughout the song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9FB515-D5E2-F120-C222-5574FA036A49}"/>
              </a:ext>
            </a:extLst>
          </p:cNvPr>
          <p:cNvSpPr txBox="1"/>
          <p:nvPr/>
        </p:nvSpPr>
        <p:spPr>
          <a:xfrm>
            <a:off x="250432" y="1431960"/>
            <a:ext cx="8508286" cy="13998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13985D-892D-FF6E-42EB-C50F2B491BBB}"/>
              </a:ext>
            </a:extLst>
          </p:cNvPr>
          <p:cNvSpPr txBox="1"/>
          <p:nvPr/>
        </p:nvSpPr>
        <p:spPr>
          <a:xfrm>
            <a:off x="327488" y="1489752"/>
            <a:ext cx="846975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" sz="1800" dirty="0">
                <a:solidFill>
                  <a:srgbClr val="222222"/>
                </a:solidFill>
                <a:highlight>
                  <a:srgbClr val="FFFFFF"/>
                </a:highlight>
              </a:rPr>
              <a:t>Using everything we've learned about custom functions, let's make an entire song in </a:t>
            </a:r>
            <a:r>
              <a:rPr lang="en" sz="1800" dirty="0" err="1">
                <a:solidFill>
                  <a:srgbClr val="222222"/>
                </a:solidFill>
                <a:highlight>
                  <a:srgbClr val="FFFFFF"/>
                </a:highlight>
              </a:rPr>
              <a:t>EarSketch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F169AE-11B6-C3A4-ECA8-334AE2571A53}"/>
              </a:ext>
            </a:extLst>
          </p:cNvPr>
          <p:cNvSpPr txBox="1"/>
          <p:nvPr/>
        </p:nvSpPr>
        <p:spPr>
          <a:xfrm>
            <a:off x="6087437" y="2536432"/>
            <a:ext cx="2196101" cy="16438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E1769C-41A0-AA72-4856-E388FDAF932D}"/>
              </a:ext>
            </a:extLst>
          </p:cNvPr>
          <p:cNvSpPr txBox="1"/>
          <p:nvPr/>
        </p:nvSpPr>
        <p:spPr>
          <a:xfrm>
            <a:off x="6003961" y="2619909"/>
            <a:ext cx="2041988" cy="12264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498BE1-F561-B9F6-CDEA-604324A8ECF3}"/>
              </a:ext>
            </a:extLst>
          </p:cNvPr>
          <p:cNvSpPr txBox="1"/>
          <p:nvPr/>
        </p:nvSpPr>
        <p:spPr>
          <a:xfrm>
            <a:off x="6363556" y="2459376"/>
            <a:ext cx="1952089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Because custom </a:t>
            </a:r>
            <a:r>
              <a:rPr lang="en-US" dirty="0"/>
              <a:t>functions can allow us to easily create longer songs with less code, make sure your song is at least 16 measures long, but it can be even longer!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031000"/>
            <a:ext cx="8834100" cy="283625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63328"/>
            <a:ext cx="7866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900" b="1" i="0" u="none" strike="noStrike" cap="none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9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5246153" y="13776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347925" y="2273675"/>
            <a:ext cx="6928200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30200">
              <a:lnSpc>
                <a:spcPct val="150000"/>
              </a:lnSpc>
              <a:buSzPts val="1600"/>
              <a:buFont typeface="Roboto"/>
              <a:buChar char="●"/>
            </a:pPr>
            <a:r>
              <a:rPr lang="en-US" sz="2400">
                <a:ea typeface="Roboto"/>
                <a:sym typeface="Roboto"/>
              </a:rPr>
              <a:t>How do custom functions help us to organize our music?</a:t>
            </a:r>
          </a:p>
          <a:p>
            <a:pPr marL="457200" indent="-330200">
              <a:lnSpc>
                <a:spcPct val="150000"/>
              </a:lnSpc>
              <a:buSzPts val="1600"/>
              <a:buFont typeface="Roboto"/>
              <a:buChar char="●"/>
            </a:pPr>
            <a:r>
              <a:rPr lang="en-US" sz="2400">
                <a:ea typeface="Roboto"/>
              </a:rPr>
              <a:t>How do custom functions help us organize our code and make it more concise?</a:t>
            </a:r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sz="14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02a8cffa85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 4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4" name="Google Shape;94;g102a8cffa85_0_0"/>
          <p:cNvSpPr/>
          <p:nvPr/>
        </p:nvSpPr>
        <p:spPr>
          <a:xfrm rot="10800000">
            <a:off x="134175" y="4670300"/>
            <a:ext cx="8893500" cy="223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4741925" y="1535350"/>
            <a:ext cx="4176900" cy="334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/>
          <p:nvPr/>
        </p:nvSpPr>
        <p:spPr>
          <a:xfrm rot="10800000">
            <a:off x="4741925" y="1520550"/>
            <a:ext cx="4178400" cy="32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Custom Functions in </a:t>
            </a:r>
            <a:r>
              <a:rPr lang="en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i="1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64100" y="1520675"/>
            <a:ext cx="3848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4891625" y="1609675"/>
            <a:ext cx="4379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 4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4891625" y="2094722"/>
            <a:ext cx="38487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Connecting form to function</a:t>
            </a:r>
            <a:endParaRPr lang="en-US" sz="1600" dirty="0" err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lnSpc>
                <a:spcPct val="114999"/>
              </a:lnSpc>
              <a:buSzPts val="1400"/>
              <a:buNone/>
            </a:pPr>
            <a:endParaRPr lang="en" sz="16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lnSpc>
                <a:spcPct val="114999"/>
              </a:lnSpc>
              <a:buSzPts val="1400"/>
              <a:buNone/>
            </a:pP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 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</a:t>
            </a: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What is a custom function?</a:t>
            </a:r>
            <a:endParaRPr lang="en-US" sz="1600" dirty="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SzPts val="1100"/>
              <a:buNone/>
            </a:pP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  Code editing</a:t>
            </a:r>
            <a:endParaRPr sz="1600" dirty="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Write your own code</a:t>
            </a:r>
            <a:endParaRPr sz="1600" i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464100" y="2130511"/>
            <a:ext cx="38487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14999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rgbClr val="000000"/>
                </a:solidFill>
                <a:latin typeface="Arial"/>
                <a:ea typeface="Roboto"/>
                <a:cs typeface="Roboto"/>
                <a:sym typeface="Roboto"/>
              </a:rPr>
              <a:t>Let's u</a:t>
            </a:r>
            <a:r>
              <a:rPr lang="en-US" sz="2000">
                <a:solidFill>
                  <a:schemeClr val="bg2"/>
                </a:solidFill>
                <a:latin typeface="Arial"/>
                <a:sym typeface="Roboto"/>
              </a:rPr>
              <a:t>se custom functions to organize the form of our music.</a:t>
            </a:r>
            <a:endParaRPr lang="en-US" sz="2000">
              <a:solidFill>
                <a:schemeClr val="bg2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1c7466bc38_0_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1c7466bc38_0_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1c7466bc38_0_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A Return to Form</a:t>
            </a:r>
            <a:endParaRPr lang="en-US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6" name="Google Shape;116;g11c7466bc38_0_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7" name="Google Shape;117;g11c7466bc38_0_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1DC7DA-17A7-F17A-7B17-7AD6BC233338}"/>
              </a:ext>
            </a:extLst>
          </p:cNvPr>
          <p:cNvSpPr txBox="1"/>
          <p:nvPr/>
        </p:nvSpPr>
        <p:spPr>
          <a:xfrm>
            <a:off x="295381" y="1220056"/>
            <a:ext cx="8578921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/>
              <a:t>Let us review the concepts we learned about form from our last lesson:</a:t>
            </a:r>
            <a:endParaRPr lang="en-US"/>
          </a:p>
          <a:p>
            <a:pPr lvl="8"/>
            <a:endParaRPr lang="en-US" sz="1800"/>
          </a:p>
          <a:p>
            <a:pPr lvl="8"/>
            <a:endParaRPr lang="en-US" sz="1800"/>
          </a:p>
          <a:p>
            <a:pPr lvl="8"/>
            <a:endParaRPr lang="en-US" sz="1800"/>
          </a:p>
          <a:p>
            <a:pPr marL="342900" lvl="8" indent="-342900">
              <a:buAutoNum type="arabicPeriod"/>
            </a:pPr>
            <a:endParaRPr lang="en-US" sz="1800"/>
          </a:p>
        </p:txBody>
      </p:sp>
      <p:pic>
        <p:nvPicPr>
          <p:cNvPr id="3" name="Online Media 2" title="Chvrches - “Bury It” (Live)">
            <a:hlinkClick r:id="" action="ppaction://media"/>
            <a:extLst>
              <a:ext uri="{FF2B5EF4-FFF2-40B4-BE49-F238E27FC236}">
                <a16:creationId xmlns:a16="http://schemas.microsoft.com/office/drawing/2014/main" id="{25804C8E-C8B0-8490-497F-B5D5F45EAE9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63764" y="2046841"/>
            <a:ext cx="3490359" cy="22249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974DE7-A66C-2CC5-0935-904C338BE7C5}"/>
              </a:ext>
            </a:extLst>
          </p:cNvPr>
          <p:cNvSpPr txBox="1"/>
          <p:nvPr/>
        </p:nvSpPr>
        <p:spPr>
          <a:xfrm>
            <a:off x="4434550" y="2003866"/>
            <a:ext cx="4318803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r>
              <a:rPr lang="en-US" sz="1800" dirty="0"/>
              <a:t>What kind of musical form/structure is this?</a:t>
            </a:r>
          </a:p>
          <a:p>
            <a:pPr marL="285750" indent="-285750">
              <a:buChar char="•"/>
            </a:pPr>
            <a:endParaRPr lang="en-US" sz="1800"/>
          </a:p>
          <a:p>
            <a:pPr marL="285750" indent="-285750">
              <a:buChar char="•"/>
            </a:pPr>
            <a:r>
              <a:rPr lang="en-US" sz="1800" dirty="0"/>
              <a:t>How can we express the form of the song in section letters (A, B, C)?</a:t>
            </a:r>
            <a:endParaRPr lang="en-US" dirty="0"/>
          </a:p>
          <a:p>
            <a:pPr marL="285750" indent="-285750">
              <a:buChar char="•"/>
            </a:pPr>
            <a:endParaRPr lang="en-US" sz="1800"/>
          </a:p>
          <a:p>
            <a:pPr marL="285750" indent="-285750">
              <a:buChar char="•"/>
            </a:pPr>
            <a:r>
              <a:rPr lang="en-US" sz="1800" dirty="0"/>
              <a:t>How might we go about coding a song like this in </a:t>
            </a:r>
            <a:r>
              <a:rPr lang="en-US" sz="1800" dirty="0" err="1"/>
              <a:t>EarSketch</a:t>
            </a:r>
            <a:r>
              <a:rPr lang="en-US" sz="1800" dirty="0"/>
              <a:t>?</a:t>
            </a:r>
          </a:p>
          <a:p>
            <a:pPr marL="285750" indent="-285750">
              <a:buChar char="•"/>
            </a:pPr>
            <a:endParaRPr lang="en-US" sz="1800"/>
          </a:p>
          <a:p>
            <a:pPr marL="285750" indent="-285750">
              <a:buChar char="•"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93090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1c7466bc38_0_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1c7466bc38_0_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Sandwich Functions</a:t>
            </a:r>
            <a:endParaRPr lang="en-US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6" name="Google Shape;116;g11c7466bc38_0_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7" name="Google Shape;117;g11c7466bc38_0_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1DC7DA-17A7-F17A-7B17-7AD6BC233338}"/>
              </a:ext>
            </a:extLst>
          </p:cNvPr>
          <p:cNvSpPr txBox="1"/>
          <p:nvPr/>
        </p:nvSpPr>
        <p:spPr>
          <a:xfrm>
            <a:off x="295381" y="1220056"/>
            <a:ext cx="857892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800"/>
          </a:p>
          <a:p>
            <a:pPr marL="285750" indent="-285750">
              <a:buChar char="•"/>
            </a:pPr>
            <a:endParaRPr lang="en-US" sz="1800"/>
          </a:p>
          <a:p>
            <a:pPr marL="285750" indent="-285750">
              <a:buChar char="•"/>
            </a:pPr>
            <a:endParaRPr lang="en-US" sz="18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EF486-458F-AD83-CD26-41FFA5D0DD53}"/>
              </a:ext>
            </a:extLst>
          </p:cNvPr>
          <p:cNvSpPr txBox="1">
            <a:spLocks/>
          </p:cNvSpPr>
          <p:nvPr/>
        </p:nvSpPr>
        <p:spPr>
          <a:xfrm>
            <a:off x="1699993" y="1712718"/>
            <a:ext cx="7246462" cy="61793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en-US" sz="2000" i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Define Sandwich Name and Input Choices</a:t>
            </a:r>
          </a:p>
          <a:p>
            <a:pPr marL="0" indent="0">
              <a:buClrTx/>
              <a:buNone/>
            </a:pPr>
            <a:endParaRPr lang="en-US">
              <a:solidFill>
                <a:schemeClr val="bg2"/>
              </a:solidFill>
              <a:cs typeface="Arial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0F7FF00-C79A-86F9-5CAD-E102D469548E}"/>
              </a:ext>
            </a:extLst>
          </p:cNvPr>
          <p:cNvSpPr txBox="1">
            <a:spLocks/>
          </p:cNvSpPr>
          <p:nvPr/>
        </p:nvSpPr>
        <p:spPr>
          <a:xfrm>
            <a:off x="329363" y="2245623"/>
            <a:ext cx="4056876" cy="304035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en-US">
                <a:solidFill>
                  <a:schemeClr val="bg2"/>
                </a:solidFill>
                <a:cs typeface="Arial"/>
              </a:rPr>
              <a:t>Def Sandwich Name</a:t>
            </a:r>
          </a:p>
          <a:p>
            <a:pPr lvl="1">
              <a:buClrTx/>
            </a:pPr>
            <a:r>
              <a:rPr lang="en-US">
                <a:solidFill>
                  <a:schemeClr val="bg2"/>
                </a:solidFill>
              </a:rPr>
              <a:t>Bread type</a:t>
            </a:r>
            <a:endParaRPr lang="en-US">
              <a:solidFill>
                <a:schemeClr val="bg2"/>
              </a:solidFill>
              <a:cs typeface="Arial"/>
            </a:endParaRPr>
          </a:p>
          <a:p>
            <a:pPr lvl="1">
              <a:buClrTx/>
            </a:pPr>
            <a:r>
              <a:rPr lang="en-US">
                <a:solidFill>
                  <a:schemeClr val="bg2"/>
                </a:solidFill>
              </a:rPr>
              <a:t>Cheese type</a:t>
            </a:r>
            <a:endParaRPr lang="en-US">
              <a:solidFill>
                <a:schemeClr val="bg2"/>
              </a:solidFill>
              <a:cs typeface="Arial"/>
            </a:endParaRPr>
          </a:p>
          <a:p>
            <a:pPr lvl="1">
              <a:buClrTx/>
            </a:pPr>
            <a:r>
              <a:rPr lang="en-US">
                <a:solidFill>
                  <a:schemeClr val="bg2"/>
                </a:solidFill>
              </a:rPr>
              <a:t>Meat type</a:t>
            </a:r>
          </a:p>
          <a:p>
            <a:pPr lvl="1">
              <a:buClrTx/>
            </a:pPr>
            <a:r>
              <a:rPr lang="en-US">
                <a:solidFill>
                  <a:schemeClr val="bg2"/>
                </a:solidFill>
                <a:cs typeface="Arial"/>
              </a:rPr>
              <a:t>Sauce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F9CB70FB-DD5B-E078-05C8-21EAC4FC9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323" y="2046974"/>
            <a:ext cx="3619500" cy="21431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FF1598-8F7C-BC17-6E86-5E5C5F87473F}"/>
              </a:ext>
            </a:extLst>
          </p:cNvPr>
          <p:cNvSpPr txBox="1"/>
          <p:nvPr/>
        </p:nvSpPr>
        <p:spPr>
          <a:xfrm>
            <a:off x="266347" y="1220611"/>
            <a:ext cx="872243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600"/>
              <a:t>Making a sandwich in </a:t>
            </a:r>
            <a:r>
              <a:rPr lang="en-US" sz="2600" err="1"/>
              <a:t>EarSketch</a:t>
            </a:r>
            <a:r>
              <a:rPr lang="en-US" sz="2600"/>
              <a:t>: Custom Functions</a:t>
            </a:r>
          </a:p>
        </p:txBody>
      </p:sp>
    </p:spTree>
    <p:extLst>
      <p:ext uri="{BB962C8B-B14F-4D97-AF65-F5344CB8AC3E}">
        <p14:creationId xmlns:p14="http://schemas.microsoft.com/office/powerpoint/2010/main" val="3653272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1c7466bc38_0_3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61906" y="10744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1c7466bc38_0_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1c7466bc38_0_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Organization</a:t>
            </a:r>
            <a:endParaRPr lang="en-US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6" name="Google Shape;116;g11c7466bc38_0_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7" name="Google Shape;117;g11c7466bc38_0_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EF486-458F-AD83-CD26-41FFA5D0DD53}"/>
              </a:ext>
            </a:extLst>
          </p:cNvPr>
          <p:cNvSpPr txBox="1">
            <a:spLocks/>
          </p:cNvSpPr>
          <p:nvPr/>
        </p:nvSpPr>
        <p:spPr>
          <a:xfrm>
            <a:off x="430866" y="1289094"/>
            <a:ext cx="4088483" cy="61793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>
                <a:solidFill>
                  <a:schemeClr val="bg2"/>
                </a:solidFill>
              </a:rPr>
              <a:t>Define Sandwich Name and Input Choices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0F7FF00-C79A-86F9-5CAD-E102D469548E}"/>
              </a:ext>
            </a:extLst>
          </p:cNvPr>
          <p:cNvSpPr txBox="1">
            <a:spLocks/>
          </p:cNvSpPr>
          <p:nvPr/>
        </p:nvSpPr>
        <p:spPr>
          <a:xfrm>
            <a:off x="651009" y="1998751"/>
            <a:ext cx="3868340" cy="276344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>
                <a:solidFill>
                  <a:schemeClr val="bg2"/>
                </a:solidFill>
              </a:rPr>
              <a:t>Meat Sandwich: Turkey</a:t>
            </a:r>
            <a:endParaRPr lang="en-US">
              <a:solidFill>
                <a:schemeClr val="bg2"/>
              </a:solidFill>
              <a:cs typeface="Arial"/>
            </a:endParaRPr>
          </a:p>
          <a:p>
            <a:pPr>
              <a:buClrTx/>
            </a:pPr>
            <a:r>
              <a:rPr lang="en-US">
                <a:solidFill>
                  <a:schemeClr val="bg2"/>
                </a:solidFill>
              </a:rPr>
              <a:t>Input Choices</a:t>
            </a:r>
            <a:endParaRPr lang="en-US">
              <a:solidFill>
                <a:schemeClr val="bg2"/>
              </a:solidFill>
              <a:cs typeface="Arial"/>
            </a:endParaRPr>
          </a:p>
          <a:p>
            <a:pPr lvl="1">
              <a:buClrTx/>
            </a:pPr>
            <a:r>
              <a:rPr lang="en-US">
                <a:solidFill>
                  <a:schemeClr val="bg2"/>
                </a:solidFill>
              </a:rPr>
              <a:t>Bread type</a:t>
            </a:r>
            <a:endParaRPr lang="en-US">
              <a:solidFill>
                <a:schemeClr val="bg2"/>
              </a:solidFill>
              <a:cs typeface="Arial"/>
            </a:endParaRPr>
          </a:p>
          <a:p>
            <a:pPr lvl="1">
              <a:buClrTx/>
            </a:pPr>
            <a:r>
              <a:rPr lang="en-US">
                <a:solidFill>
                  <a:schemeClr val="bg2"/>
                </a:solidFill>
              </a:rPr>
              <a:t>Cheese type</a:t>
            </a:r>
            <a:endParaRPr lang="en-US">
              <a:solidFill>
                <a:schemeClr val="bg2"/>
              </a:solidFill>
              <a:cs typeface="Arial"/>
            </a:endParaRPr>
          </a:p>
          <a:p>
            <a:pPr lvl="1">
              <a:buClrTx/>
            </a:pPr>
            <a:r>
              <a:rPr lang="en-US">
                <a:solidFill>
                  <a:schemeClr val="bg2"/>
                </a:solidFill>
              </a:rPr>
              <a:t>Meat type</a:t>
            </a:r>
            <a:endParaRPr lang="en-US">
              <a:solidFill>
                <a:schemeClr val="bg2"/>
              </a:solidFill>
              <a:cs typeface="Arial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ACCD62-509D-4335-DCE1-13A878C3CE32}"/>
              </a:ext>
            </a:extLst>
          </p:cNvPr>
          <p:cNvSpPr txBox="1">
            <a:spLocks/>
          </p:cNvSpPr>
          <p:nvPr/>
        </p:nvSpPr>
        <p:spPr>
          <a:xfrm>
            <a:off x="4629150" y="1260872"/>
            <a:ext cx="4258448" cy="61793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>
                <a:solidFill>
                  <a:schemeClr val="bg2"/>
                </a:solidFill>
              </a:rPr>
              <a:t>Define Section Name and Input Choices 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783F698-5E54-F601-D29D-DBA06A014091}"/>
              </a:ext>
            </a:extLst>
          </p:cNvPr>
          <p:cNvSpPr txBox="1">
            <a:spLocks/>
          </p:cNvSpPr>
          <p:nvPr/>
        </p:nvSpPr>
        <p:spPr>
          <a:xfrm>
            <a:off x="4629150" y="2084811"/>
            <a:ext cx="3887391" cy="255743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ClrTx/>
            </a:pPr>
            <a:r>
              <a:rPr lang="en-US" sz="2700">
                <a:solidFill>
                  <a:schemeClr val="bg2"/>
                </a:solidFill>
                <a:cs typeface="Arial"/>
              </a:rPr>
              <a:t>Section A/B</a:t>
            </a:r>
            <a:endParaRPr lang="en-US" sz="2700">
              <a:solidFill>
                <a:schemeClr val="bg2"/>
              </a:solidFill>
            </a:endParaRPr>
          </a:p>
          <a:p>
            <a:pPr lvl="1">
              <a:buClrTx/>
            </a:pPr>
            <a:r>
              <a:rPr lang="en-US" sz="2400" err="1">
                <a:solidFill>
                  <a:schemeClr val="bg2"/>
                </a:solidFill>
              </a:rPr>
              <a:t>fitMedia</a:t>
            </a:r>
            <a:r>
              <a:rPr lang="en-US" sz="2400">
                <a:solidFill>
                  <a:schemeClr val="bg2"/>
                </a:solidFill>
              </a:rPr>
              <a:t>()</a:t>
            </a:r>
            <a:endParaRPr lang="en-US" sz="2400">
              <a:solidFill>
                <a:schemeClr val="bg2"/>
              </a:solidFill>
              <a:cs typeface="Arial"/>
            </a:endParaRPr>
          </a:p>
          <a:p>
            <a:pPr lvl="1">
              <a:buClrTx/>
            </a:pPr>
            <a:r>
              <a:rPr lang="en-US" sz="2400">
                <a:solidFill>
                  <a:schemeClr val="bg2"/>
                </a:solidFill>
                <a:cs typeface="Arial"/>
              </a:rPr>
              <a:t>Loops</a:t>
            </a:r>
          </a:p>
          <a:p>
            <a:pPr lvl="1">
              <a:buClrTx/>
            </a:pPr>
            <a:r>
              <a:rPr lang="en-US" sz="2400" err="1">
                <a:solidFill>
                  <a:schemeClr val="bg2"/>
                </a:solidFill>
                <a:cs typeface="Arial"/>
              </a:rPr>
              <a:t>setEffect</a:t>
            </a:r>
            <a:r>
              <a:rPr lang="en-US" sz="2400">
                <a:solidFill>
                  <a:schemeClr val="bg2"/>
                </a:solidFill>
                <a:cs typeface="Arial"/>
              </a:rPr>
              <a:t>()</a:t>
            </a:r>
          </a:p>
          <a:p>
            <a:pPr lvl="1">
              <a:buClrTx/>
            </a:pPr>
            <a:endParaRPr lang="en-US" sz="2400">
              <a:solidFill>
                <a:schemeClr val="bg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1309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1c7466bc38_0_3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61906" y="10744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1c7466bc38_0_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1c7466bc38_0_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Organization</a:t>
            </a:r>
            <a:endParaRPr lang="en-US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6" name="Google Shape;116;g11c7466bc38_0_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7" name="Google Shape;117;g11c7466bc38_0_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EF486-458F-AD83-CD26-41FFA5D0DD53}"/>
              </a:ext>
            </a:extLst>
          </p:cNvPr>
          <p:cNvSpPr txBox="1">
            <a:spLocks/>
          </p:cNvSpPr>
          <p:nvPr/>
        </p:nvSpPr>
        <p:spPr>
          <a:xfrm>
            <a:off x="242330" y="1147692"/>
            <a:ext cx="4088483" cy="61793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>
                <a:solidFill>
                  <a:schemeClr val="bg2"/>
                </a:solidFill>
              </a:rPr>
              <a:t>Define Sandwich Name and Input Choices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0F7FF00-C79A-86F9-5CAD-E102D469548E}"/>
              </a:ext>
            </a:extLst>
          </p:cNvPr>
          <p:cNvSpPr txBox="1">
            <a:spLocks/>
          </p:cNvSpPr>
          <p:nvPr/>
        </p:nvSpPr>
        <p:spPr>
          <a:xfrm>
            <a:off x="350530" y="1951617"/>
            <a:ext cx="3868340" cy="276344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en-US" sz="1800" dirty="0">
                <a:solidFill>
                  <a:schemeClr val="bg2"/>
                </a:solidFill>
                <a:latin typeface="Roboto"/>
                <a:ea typeface="Roboto"/>
                <a:cs typeface="Roboto"/>
              </a:rPr>
              <a:t>def Turkey</a:t>
            </a:r>
          </a:p>
          <a:p>
            <a:pPr marL="342900" lvl="1">
              <a:buClrTx/>
              <a:buNone/>
            </a:pP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add(whiteBread,2,outside)</a:t>
            </a:r>
          </a:p>
          <a:p>
            <a:pPr marL="342900" lvl="1">
              <a:buClrTx/>
              <a:buNone/>
            </a:pP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add(turkey, 2,inside)</a:t>
            </a:r>
          </a:p>
          <a:p>
            <a:pPr marL="342900" lvl="1">
              <a:buNone/>
            </a:pP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add(cheese, 2,inside)</a:t>
            </a:r>
          </a:p>
          <a:p>
            <a:pPr marL="342900" lvl="1">
              <a:buNone/>
            </a:pP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spread(mustard, inside)</a:t>
            </a:r>
          </a:p>
          <a:p>
            <a:pPr marL="342900" lvl="1">
              <a:buNone/>
            </a:pPr>
            <a:endParaRPr lang="en-US">
              <a:solidFill>
                <a:schemeClr val="bg2"/>
              </a:solidFill>
              <a:latin typeface="Roboto"/>
              <a:ea typeface="Roboto"/>
              <a:cs typeface="Arial"/>
            </a:endParaRPr>
          </a:p>
          <a:p>
            <a:pPr marL="342900" lvl="1">
              <a:buNone/>
            </a:pP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Turkey (10) </a:t>
            </a:r>
          </a:p>
          <a:p>
            <a:pPr marL="342900" lvl="1">
              <a:buNone/>
            </a:pPr>
            <a:endParaRPr lang="en-US">
              <a:solidFill>
                <a:schemeClr val="bg2"/>
              </a:solidFill>
              <a:latin typeface="Roboto"/>
              <a:ea typeface="Roboto"/>
              <a:cs typeface="Arial"/>
            </a:endParaRPr>
          </a:p>
          <a:p>
            <a:pPr marL="342900" lvl="1">
              <a:buNone/>
            </a:pP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#ordering 10 turkey sandwiches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ACCD62-509D-4335-DCE1-13A878C3CE32}"/>
              </a:ext>
            </a:extLst>
          </p:cNvPr>
          <p:cNvSpPr txBox="1">
            <a:spLocks/>
          </p:cNvSpPr>
          <p:nvPr/>
        </p:nvSpPr>
        <p:spPr>
          <a:xfrm>
            <a:off x="4640934" y="1148929"/>
            <a:ext cx="4258448" cy="61793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>
                <a:solidFill>
                  <a:schemeClr val="bg2"/>
                </a:solidFill>
              </a:rPr>
              <a:t>Define Section Name and Input Choices 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783F698-5E54-F601-D29D-DBA06A014091}"/>
              </a:ext>
            </a:extLst>
          </p:cNvPr>
          <p:cNvSpPr txBox="1">
            <a:spLocks/>
          </p:cNvSpPr>
          <p:nvPr/>
        </p:nvSpPr>
        <p:spPr>
          <a:xfrm>
            <a:off x="3939816" y="1949301"/>
            <a:ext cx="5059848" cy="260457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buClrTx/>
              <a:buNone/>
            </a:pP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Roboto"/>
              </a:rPr>
              <a:t>def </a:t>
            </a:r>
            <a:r>
              <a:rPr lang="en-US" dirty="0" err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sectionA</a:t>
            </a:r>
            <a:endParaRPr lang="en-US" dirty="0">
              <a:solidFill>
                <a:schemeClr val="bg2"/>
              </a:solidFill>
              <a:latin typeface="Roboto"/>
              <a:ea typeface="Roboto"/>
              <a:cs typeface="Roboto"/>
            </a:endParaRPr>
          </a:p>
          <a:p>
            <a:pPr marL="685800" lvl="2" indent="0">
              <a:buClrTx/>
              <a:buNone/>
            </a:pPr>
            <a:r>
              <a:rPr lang="en-US" sz="1800" dirty="0" err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fitMedia</a:t>
            </a:r>
            <a:r>
              <a:rPr lang="en-US" sz="1800" dirty="0">
                <a:solidFill>
                  <a:schemeClr val="bg2"/>
                </a:solidFill>
                <a:latin typeface="Roboto"/>
                <a:ea typeface="Roboto"/>
                <a:cs typeface="Roboto"/>
              </a:rPr>
              <a:t>(sound, 1, start, end)</a:t>
            </a:r>
          </a:p>
          <a:p>
            <a:pPr marL="685800" lvl="2" indent="0">
              <a:buClrTx/>
              <a:buNone/>
            </a:pPr>
            <a:r>
              <a:rPr lang="en-US" sz="1800" dirty="0" err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fitMedia</a:t>
            </a:r>
            <a:r>
              <a:rPr lang="en-US" sz="1800" dirty="0">
                <a:solidFill>
                  <a:schemeClr val="bg2"/>
                </a:solidFill>
                <a:latin typeface="Roboto"/>
                <a:ea typeface="Roboto"/>
                <a:cs typeface="Roboto"/>
              </a:rPr>
              <a:t>(sound, 2, start, end)</a:t>
            </a:r>
          </a:p>
          <a:p>
            <a:pPr marL="685800" lvl="2" indent="0">
              <a:buClrTx/>
              <a:buNone/>
            </a:pPr>
            <a:r>
              <a:rPr lang="en-US" sz="1800" dirty="0" err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fitMedia</a:t>
            </a:r>
            <a:r>
              <a:rPr lang="en-US" sz="1800" dirty="0">
                <a:solidFill>
                  <a:schemeClr val="bg2"/>
                </a:solidFill>
                <a:latin typeface="Roboto"/>
                <a:ea typeface="Roboto"/>
                <a:cs typeface="Roboto"/>
              </a:rPr>
              <a:t>(sound,3, start, end)</a:t>
            </a:r>
          </a:p>
          <a:p>
            <a:pPr marL="685800" lvl="2" indent="0">
              <a:buClrTx/>
              <a:buNone/>
            </a:pPr>
            <a:r>
              <a:rPr lang="en-US" sz="1800" dirty="0" err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setEffect</a:t>
            </a:r>
            <a:r>
              <a:rPr lang="en-US" sz="1800" dirty="0">
                <a:solidFill>
                  <a:schemeClr val="bg2"/>
                </a:solidFill>
                <a:latin typeface="Roboto"/>
                <a:ea typeface="Roboto"/>
                <a:cs typeface="Roboto"/>
              </a:rPr>
              <a:t>(track, effect, type, number)</a:t>
            </a:r>
          </a:p>
          <a:p>
            <a:pPr marL="342900" lvl="1" indent="0">
              <a:buClrTx/>
              <a:buNone/>
            </a:pPr>
            <a:endParaRPr lang="en-US">
              <a:solidFill>
                <a:schemeClr val="bg2"/>
              </a:solidFill>
              <a:latin typeface="Roboto"/>
              <a:ea typeface="Roboto"/>
              <a:cs typeface="Arial"/>
            </a:endParaRPr>
          </a:p>
          <a:p>
            <a:pPr marL="342900" lvl="1" indent="0">
              <a:buClrTx/>
              <a:buNone/>
            </a:pPr>
            <a:r>
              <a:rPr lang="en-US" dirty="0" err="1">
                <a:solidFill>
                  <a:schemeClr val="bg2"/>
                </a:solidFill>
                <a:latin typeface="Roboto"/>
                <a:ea typeface="Roboto"/>
                <a:cs typeface="Arial"/>
              </a:rPr>
              <a:t>sectionA</a:t>
            </a: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(1,5)</a:t>
            </a:r>
            <a:endParaRPr lang="en-US" dirty="0">
              <a:solidFill>
                <a:schemeClr val="bg2"/>
              </a:solidFill>
              <a:latin typeface="Roboto"/>
              <a:ea typeface="Roboto"/>
              <a:cs typeface="Roboto"/>
            </a:endParaRPr>
          </a:p>
          <a:p>
            <a:pPr marL="342900" lvl="1" indent="0">
              <a:buClrTx/>
              <a:buNone/>
            </a:pPr>
            <a:endParaRPr lang="en-US">
              <a:solidFill>
                <a:schemeClr val="bg2"/>
              </a:solidFill>
              <a:latin typeface="Roboto"/>
              <a:ea typeface="Roboto"/>
              <a:cs typeface="Arial"/>
            </a:endParaRPr>
          </a:p>
          <a:p>
            <a:pPr marL="342900" lvl="1" indent="0">
              <a:buClrTx/>
              <a:buNone/>
            </a:pP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#playing </a:t>
            </a:r>
            <a:r>
              <a:rPr lang="en-US" dirty="0" err="1">
                <a:solidFill>
                  <a:schemeClr val="bg2"/>
                </a:solidFill>
                <a:latin typeface="Roboto"/>
                <a:ea typeface="Roboto"/>
                <a:cs typeface="Arial"/>
              </a:rPr>
              <a:t>sectionA</a:t>
            </a:r>
            <a:r>
              <a:rPr lang="en-US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 from measure 1 to 5</a:t>
            </a:r>
            <a:endParaRPr lang="en-US" dirty="0">
              <a:solidFill>
                <a:schemeClr val="bg2"/>
              </a:solidFill>
            </a:endParaRPr>
          </a:p>
          <a:p>
            <a:pPr lvl="1">
              <a:buClrTx/>
            </a:pPr>
            <a:endParaRPr lang="en-US" sz="2400">
              <a:solidFill>
                <a:schemeClr val="bg2"/>
              </a:solidFill>
              <a:latin typeface="Roboto"/>
              <a:ea typeface="Robot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7835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Form Functions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7" name="Google Shape;147;g127fff6a082_0_12"/>
          <p:cNvGraphicFramePr/>
          <p:nvPr/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{0C976332-D031-4CC8-B375-FE5B8814E211}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6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Google Shape;14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9" name="Google Shape;14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2" descr="Text&#10;&#10;Description automatically generated">
            <a:extLst>
              <a:ext uri="{FF2B5EF4-FFF2-40B4-BE49-F238E27FC236}">
                <a16:creationId xmlns:a16="http://schemas.microsoft.com/office/drawing/2014/main" id="{31F8EB0A-0A51-5EEE-84A2-E54073C864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pic>
        <p:nvPicPr>
          <p:cNvPr id="7" name="Picture 7" descr="Text&#10;&#10;Description automatically generated">
            <a:extLst>
              <a:ext uri="{FF2B5EF4-FFF2-40B4-BE49-F238E27FC236}">
                <a16:creationId xmlns:a16="http://schemas.microsoft.com/office/drawing/2014/main" id="{659AD444-F026-C8DA-C615-D1FB029520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593" y="1533161"/>
            <a:ext cx="6505332" cy="29948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ED2E24-0A5E-551A-914D-03569F56C2EC}"/>
              </a:ext>
            </a:extLst>
          </p:cNvPr>
          <p:cNvSpPr txBox="1"/>
          <p:nvPr/>
        </p:nvSpPr>
        <p:spPr>
          <a:xfrm>
            <a:off x="5242529" y="1541093"/>
            <a:ext cx="3835250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r>
              <a:rPr lang="en-US" sz="1800"/>
              <a:t>How can we use our knowledge of custom functions to make our song more concise?</a:t>
            </a:r>
          </a:p>
          <a:p>
            <a:pPr marL="285750" indent="-285750">
              <a:buChar char="•"/>
            </a:pPr>
            <a:endParaRPr lang="en-US" sz="1800"/>
          </a:p>
          <a:p>
            <a:pPr marL="285750" indent="-285750">
              <a:buChar char="•"/>
            </a:pPr>
            <a:r>
              <a:rPr lang="en-US" sz="1800"/>
              <a:t>In creating custom functions to map out the form of our songs, what function parameters do we need? What will change between each call of the verse and chorus?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Form Functions</a:t>
            </a:r>
            <a:endParaRPr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7" name="Google Shape;147;g127fff6a082_0_12"/>
          <p:cNvGraphicFramePr/>
          <p:nvPr/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{0C976332-D031-4CC8-B375-FE5B8814E211}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6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Google Shape;14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 dirty="0">
                <a:solidFill>
                  <a:schemeClr val="lt1"/>
                </a:solidFill>
                <a:ea typeface="Roboto"/>
                <a:sym typeface="Roboto"/>
              </a:rPr>
              <a:t> 4</a:t>
            </a:r>
            <a:endParaRPr lang="en-US" sz="1700" dirty="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49" name="Google Shape;14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2" descr="Text&#10;&#10;Description automatically generated">
            <a:extLst>
              <a:ext uri="{FF2B5EF4-FFF2-40B4-BE49-F238E27FC236}">
                <a16:creationId xmlns:a16="http://schemas.microsoft.com/office/drawing/2014/main" id="{31F8EB0A-0A51-5EEE-84A2-E54073C864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ED2E24-0A5E-551A-914D-03569F56C2EC}"/>
              </a:ext>
            </a:extLst>
          </p:cNvPr>
          <p:cNvSpPr txBox="1"/>
          <p:nvPr/>
        </p:nvSpPr>
        <p:spPr>
          <a:xfrm>
            <a:off x="5242529" y="1541093"/>
            <a:ext cx="3835250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har char="•"/>
            </a:pPr>
            <a:r>
              <a:rPr lang="en-US" sz="1800" dirty="0"/>
              <a:t> Programmer decides on function name (for example: verse, chorus, section A)</a:t>
            </a:r>
          </a:p>
          <a:p>
            <a:pPr>
              <a:buChar char="•"/>
            </a:pPr>
            <a:r>
              <a:rPr lang="en-US" sz="1800" dirty="0"/>
              <a:t> Functions need to be defined usually have parameters</a:t>
            </a:r>
          </a:p>
          <a:p>
            <a:pPr>
              <a:buChar char="•"/>
            </a:pPr>
            <a:r>
              <a:rPr lang="en-US" sz="1800" dirty="0"/>
              <a:t> Must have a colon at the end of function</a:t>
            </a:r>
            <a:endParaRPr lang="en-US" dirty="0"/>
          </a:p>
          <a:p>
            <a:pPr>
              <a:buChar char="•"/>
            </a:pPr>
            <a:r>
              <a:rPr lang="en-US" sz="1800" dirty="0"/>
              <a:t> Body of function (tracks/code) needs to be indented</a:t>
            </a:r>
            <a:endParaRPr lang="en-US" dirty="0"/>
          </a:p>
          <a:p>
            <a:pPr marL="285750" indent="-285750">
              <a:buChar char="•"/>
            </a:pPr>
            <a:endParaRPr lang="en-US" sz="1800" dirty="0"/>
          </a:p>
        </p:txBody>
      </p:sp>
      <p:pic>
        <p:nvPicPr>
          <p:cNvPr id="2" name="Picture 3" descr="Timeline&#10;&#10;Description automatically generated">
            <a:extLst>
              <a:ext uri="{FF2B5EF4-FFF2-40B4-BE49-F238E27FC236}">
                <a16:creationId xmlns:a16="http://schemas.microsoft.com/office/drawing/2014/main" id="{B3E687A4-7D1C-CD1F-F417-EFE6B50092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287" y="1616972"/>
            <a:ext cx="4352925" cy="28289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AAFA55-317E-FD12-87B5-FE830483DD3F}"/>
              </a:ext>
            </a:extLst>
          </p:cNvPr>
          <p:cNvSpPr txBox="1"/>
          <p:nvPr/>
        </p:nvSpPr>
        <p:spPr>
          <a:xfrm>
            <a:off x="2369308" y="2109187"/>
            <a:ext cx="948906" cy="27699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 dirty="0">
                <a:solidFill>
                  <a:srgbClr val="70B13D"/>
                </a:solidFill>
                <a:latin typeface="Calibri"/>
              </a:rPr>
              <a:t>Parameters</a:t>
            </a:r>
          </a:p>
        </p:txBody>
      </p:sp>
    </p:spTree>
    <p:extLst>
      <p:ext uri="{BB962C8B-B14F-4D97-AF65-F5344CB8AC3E}">
        <p14:creationId xmlns:p14="http://schemas.microsoft.com/office/powerpoint/2010/main" val="2095486128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C8C79D-3B77-4EEE-803C-2CD1787E19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B694AD-1F03-4BB9-AE3F-B06678D71CCA}">
  <ds:schemaRefs>
    <ds:schemaRef ds:uri="0b7df29d-5056-43d3-b4ef-3abde5a3089a"/>
    <ds:schemaRef ds:uri="7d06cd21-3a24-42fa-b369-5e343ae4a771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8293279-25E2-4934-838F-D796F1D000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787</Words>
  <Application>Microsoft Macintosh PowerPoint</Application>
  <PresentationFormat>On-screen Show (16:9)</PresentationFormat>
  <Paragraphs>136</Paragraphs>
  <Slides>14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Raleway</vt:lpstr>
      <vt:lpstr>Calibri</vt:lpstr>
      <vt:lpstr>Verdana</vt:lpstr>
      <vt:lpstr>Roboto Condensed</vt:lpstr>
      <vt:lpstr>Francois One</vt:lpstr>
      <vt:lpstr>Lato</vt:lpstr>
      <vt:lpstr>Arial</vt:lpstr>
      <vt:lpstr>Roboto</vt:lpstr>
      <vt:lpstr>Montserrat</vt:lpstr>
      <vt:lpstr>Streamline</vt:lpstr>
      <vt:lpstr>PowerPoint Presentation</vt:lpstr>
      <vt:lpstr>{</vt:lpstr>
      <vt:lpstr>Custom Functions in EarSketch</vt:lpstr>
      <vt:lpstr>Engage/Explore: A Return to Form</vt:lpstr>
      <vt:lpstr>Engage/Explore: Sandwich Functions</vt:lpstr>
      <vt:lpstr>Engage/Explore: Organization</vt:lpstr>
      <vt:lpstr>Engage/Explore: Organization</vt:lpstr>
      <vt:lpstr>Explain: Form Functions</vt:lpstr>
      <vt:lpstr>Explain: Form Functions</vt:lpstr>
      <vt:lpstr>Explain: Form Functions</vt:lpstr>
      <vt:lpstr>Explain: Form Functions</vt:lpstr>
      <vt:lpstr>Explain: Creating Functions</vt:lpstr>
      <vt:lpstr>Elaborate: Code Editing</vt:lpstr>
      <vt:lpstr>EVALUATE: Song Challenge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69</cp:revision>
  <dcterms:modified xsi:type="dcterms:W3CDTF">2025-01-30T05:10:04Z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